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0"/>
  </p:notesMasterIdLst>
  <p:handoutMasterIdLst>
    <p:handoutMasterId r:id="rId51"/>
  </p:handoutMasterIdLst>
  <p:sldIdLst>
    <p:sldId id="362" r:id="rId5"/>
    <p:sldId id="373" r:id="rId6"/>
    <p:sldId id="374" r:id="rId7"/>
    <p:sldId id="402" r:id="rId8"/>
    <p:sldId id="370" r:id="rId9"/>
    <p:sldId id="403" r:id="rId10"/>
    <p:sldId id="363" r:id="rId11"/>
    <p:sldId id="367" r:id="rId12"/>
    <p:sldId id="365" r:id="rId13"/>
    <p:sldId id="372" r:id="rId14"/>
    <p:sldId id="369" r:id="rId15"/>
    <p:sldId id="366" r:id="rId16"/>
    <p:sldId id="375" r:id="rId17"/>
    <p:sldId id="406" r:id="rId18"/>
    <p:sldId id="407" r:id="rId19"/>
    <p:sldId id="408" r:id="rId20"/>
    <p:sldId id="376" r:id="rId21"/>
    <p:sldId id="377" r:id="rId22"/>
    <p:sldId id="383" r:id="rId23"/>
    <p:sldId id="395" r:id="rId24"/>
    <p:sldId id="396" r:id="rId25"/>
    <p:sldId id="397" r:id="rId26"/>
    <p:sldId id="386" r:id="rId27"/>
    <p:sldId id="388" r:id="rId28"/>
    <p:sldId id="371" r:id="rId29"/>
    <p:sldId id="392" r:id="rId30"/>
    <p:sldId id="384" r:id="rId31"/>
    <p:sldId id="393" r:id="rId32"/>
    <p:sldId id="385" r:id="rId33"/>
    <p:sldId id="394" r:id="rId34"/>
    <p:sldId id="389" r:id="rId35"/>
    <p:sldId id="398" r:id="rId36"/>
    <p:sldId id="399" r:id="rId37"/>
    <p:sldId id="400" r:id="rId38"/>
    <p:sldId id="401" r:id="rId39"/>
    <p:sldId id="390" r:id="rId40"/>
    <p:sldId id="391" r:id="rId41"/>
    <p:sldId id="378" r:id="rId42"/>
    <p:sldId id="379" r:id="rId43"/>
    <p:sldId id="368" r:id="rId44"/>
    <p:sldId id="404" r:id="rId45"/>
    <p:sldId id="405" r:id="rId46"/>
    <p:sldId id="380" r:id="rId47"/>
    <p:sldId id="382" r:id="rId48"/>
    <p:sldId id="381" r:id="rId4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B2C52B3-00A7-7B8C-C890-E6C05AC322EC}" name="Lam, Angela" initials="LA" userId="S::angela.lam@historicengland.org.uk::46b424b5-1ebe-420a-bf15-40e751be50ea" providerId="AD"/>
  <p188:author id="{B41FC8FF-5477-433A-DD58-11F5029A4DC4}" name="McHarg, Catherine" initials="MC" userId="S::catherine.mcharg@historicengland.org.uk::88b8f76c-9ae3-4745-88eb-fe0667a22af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ese, Emily-Ann" initials="CE" lastIdx="5" clrIdx="0">
    <p:extLst>
      <p:ext uri="{19B8F6BF-5375-455C-9EA6-DF929625EA0E}">
        <p15:presenceInfo xmlns:p15="http://schemas.microsoft.com/office/powerpoint/2012/main" userId="S::Emily-Ann.Cheese@historicengland.org.uk::876ce6bc-6da5-4efb-a3e9-dc8197e35ef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BA0"/>
    <a:srgbClr val="EEFBE8"/>
    <a:srgbClr val="DEF5CF"/>
    <a:srgbClr val="65DCB3"/>
    <a:srgbClr val="F25244"/>
    <a:srgbClr val="FAC3C1"/>
    <a:srgbClr val="F9A8A1"/>
    <a:srgbClr val="F2B8AE"/>
    <a:srgbClr val="4884EE"/>
    <a:srgbClr val="CFA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283DA7-333E-41FE-BFAA-E0BDB1B734E8}" v="56" dt="2026-01-12T09:03:53.5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86438"/>
  </p:normalViewPr>
  <p:slideViewPr>
    <p:cSldViewPr snapToGrid="0">
      <p:cViewPr varScale="1">
        <p:scale>
          <a:sx n="95" d="100"/>
          <a:sy n="95" d="100"/>
        </p:scale>
        <p:origin x="396" y="96"/>
      </p:cViewPr>
      <p:guideLst>
        <p:guide orient="horz" pos="4110"/>
        <p:guide pos="37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6" d="100"/>
          <a:sy n="96" d="100"/>
        </p:scale>
        <p:origin x="432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Harg, Catherine" userId="88b8f76c-9ae3-4745-88eb-fe0667a22af5" providerId="ADAL" clId="{CA6F3431-AE1E-495F-A75B-7AA93AB5A731}"/>
    <pc:docChg chg="undo custSel addSld modSld sldOrd modNotesMaster modHandout">
      <pc:chgData name="McHarg, Catherine" userId="88b8f76c-9ae3-4745-88eb-fe0667a22af5" providerId="ADAL" clId="{CA6F3431-AE1E-495F-A75B-7AA93AB5A731}" dt="2026-01-12T09:03:53.572" v="661"/>
      <pc:docMkLst>
        <pc:docMk/>
      </pc:docMkLst>
      <pc:sldChg chg="modSp mod modClrScheme chgLayout modNotesTx">
        <pc:chgData name="McHarg, Catherine" userId="88b8f76c-9ae3-4745-88eb-fe0667a22af5" providerId="ADAL" clId="{CA6F3431-AE1E-495F-A75B-7AA93AB5A731}" dt="2025-12-23T14:01:34.814" v="135" actId="1076"/>
        <pc:sldMkLst>
          <pc:docMk/>
          <pc:sldMk cId="3060885194" sldId="363"/>
        </pc:sldMkLst>
        <pc:spChg chg="mod ord">
          <ac:chgData name="McHarg, Catherine" userId="88b8f76c-9ae3-4745-88eb-fe0667a22af5" providerId="ADAL" clId="{CA6F3431-AE1E-495F-A75B-7AA93AB5A731}" dt="2025-12-23T14:01:19.399" v="130" actId="20577"/>
          <ac:spMkLst>
            <pc:docMk/>
            <pc:sldMk cId="3060885194" sldId="363"/>
            <ac:spMk id="10" creationId="{51D75A74-17EF-0C18-EBB7-EAB92EA7E63B}"/>
          </ac:spMkLst>
        </pc:spChg>
        <pc:picChg chg="mod ord">
          <ac:chgData name="McHarg, Catherine" userId="88b8f76c-9ae3-4745-88eb-fe0667a22af5" providerId="ADAL" clId="{CA6F3431-AE1E-495F-A75B-7AA93AB5A731}" dt="2025-12-23T14:01:34.814" v="135" actId="1076"/>
          <ac:picMkLst>
            <pc:docMk/>
            <pc:sldMk cId="3060885194" sldId="363"/>
            <ac:picMk id="8" creationId="{4C0490FF-F667-B3DE-3EA6-040400E8BD14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02:26.177" v="147" actId="14100"/>
        <pc:sldMkLst>
          <pc:docMk/>
          <pc:sldMk cId="31907765" sldId="365"/>
        </pc:sldMkLst>
        <pc:spChg chg="mod ord">
          <ac:chgData name="McHarg, Catherine" userId="88b8f76c-9ae3-4745-88eb-fe0667a22af5" providerId="ADAL" clId="{CA6F3431-AE1E-495F-A75B-7AA93AB5A731}" dt="2025-12-23T14:02:18.973" v="145" actId="20577"/>
          <ac:spMkLst>
            <pc:docMk/>
            <pc:sldMk cId="31907765" sldId="365"/>
            <ac:spMk id="10" creationId="{C354AD0F-F038-6D83-A154-BEBBC4572039}"/>
          </ac:spMkLst>
        </pc:spChg>
        <pc:picChg chg="mod ord">
          <ac:chgData name="McHarg, Catherine" userId="88b8f76c-9ae3-4745-88eb-fe0667a22af5" providerId="ADAL" clId="{CA6F3431-AE1E-495F-A75B-7AA93AB5A731}" dt="2025-12-23T14:02:26.177" v="147" actId="14100"/>
          <ac:picMkLst>
            <pc:docMk/>
            <pc:sldMk cId="31907765" sldId="365"/>
            <ac:picMk id="6" creationId="{EF3E0646-F0A8-AD54-FE10-9C31B44E2A0E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18:27.614" v="171" actId="14100"/>
        <pc:sldMkLst>
          <pc:docMk/>
          <pc:sldMk cId="2300414445" sldId="366"/>
        </pc:sldMkLst>
        <pc:spChg chg="mod ord">
          <ac:chgData name="McHarg, Catherine" userId="88b8f76c-9ae3-4745-88eb-fe0667a22af5" providerId="ADAL" clId="{CA6F3431-AE1E-495F-A75B-7AA93AB5A731}" dt="2025-12-23T14:18:21.075" v="169" actId="20577"/>
          <ac:spMkLst>
            <pc:docMk/>
            <pc:sldMk cId="2300414445" sldId="366"/>
            <ac:spMk id="10" creationId="{B47D3626-744F-008A-99F6-822BAA5A9E21}"/>
          </ac:spMkLst>
        </pc:spChg>
        <pc:picChg chg="mod ord">
          <ac:chgData name="McHarg, Catherine" userId="88b8f76c-9ae3-4745-88eb-fe0667a22af5" providerId="ADAL" clId="{CA6F3431-AE1E-495F-A75B-7AA93AB5A731}" dt="2025-12-23T14:18:27.614" v="171" actId="14100"/>
          <ac:picMkLst>
            <pc:docMk/>
            <pc:sldMk cId="2300414445" sldId="366"/>
            <ac:picMk id="8" creationId="{252774FA-1BA3-437B-8FFE-544B941F9F8C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02:00.117" v="141" actId="1076"/>
        <pc:sldMkLst>
          <pc:docMk/>
          <pc:sldMk cId="3851461768" sldId="367"/>
        </pc:sldMkLst>
        <pc:spChg chg="mod ord">
          <ac:chgData name="McHarg, Catherine" userId="88b8f76c-9ae3-4745-88eb-fe0667a22af5" providerId="ADAL" clId="{CA6F3431-AE1E-495F-A75B-7AA93AB5A731}" dt="2025-12-23T14:01:42.952" v="137" actId="20577"/>
          <ac:spMkLst>
            <pc:docMk/>
            <pc:sldMk cId="3851461768" sldId="367"/>
            <ac:spMk id="10" creationId="{254134C5-189D-B471-A7B5-D0C7060A0CDA}"/>
          </ac:spMkLst>
        </pc:spChg>
        <pc:picChg chg="mod ord">
          <ac:chgData name="McHarg, Catherine" userId="88b8f76c-9ae3-4745-88eb-fe0667a22af5" providerId="ADAL" clId="{CA6F3431-AE1E-495F-A75B-7AA93AB5A731}" dt="2025-12-23T14:02:00.117" v="141" actId="1076"/>
          <ac:picMkLst>
            <pc:docMk/>
            <pc:sldMk cId="3851461768" sldId="367"/>
            <ac:picMk id="8" creationId="{D1F14327-A884-D764-6EB5-A884D03AEBC5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3:23.099" v="552" actId="14100"/>
        <pc:sldMkLst>
          <pc:docMk/>
          <pc:sldMk cId="2049816925" sldId="368"/>
        </pc:sldMkLst>
        <pc:spChg chg="mod ord">
          <ac:chgData name="McHarg, Catherine" userId="88b8f76c-9ae3-4745-88eb-fe0667a22af5" providerId="ADAL" clId="{CA6F3431-AE1E-495F-A75B-7AA93AB5A731}" dt="2025-12-23T14:33:14.888" v="550" actId="20577"/>
          <ac:spMkLst>
            <pc:docMk/>
            <pc:sldMk cId="2049816925" sldId="368"/>
            <ac:spMk id="10" creationId="{E8712AE8-4DCE-EDDD-DE9F-F74F14FA4401}"/>
          </ac:spMkLst>
        </pc:spChg>
        <pc:picChg chg="mod ord">
          <ac:chgData name="McHarg, Catherine" userId="88b8f76c-9ae3-4745-88eb-fe0667a22af5" providerId="ADAL" clId="{CA6F3431-AE1E-495F-A75B-7AA93AB5A731}" dt="2025-12-23T14:33:23.099" v="552" actId="14100"/>
          <ac:picMkLst>
            <pc:docMk/>
            <pc:sldMk cId="2049816925" sldId="368"/>
            <ac:picMk id="8" creationId="{87B73A97-9826-9509-9C95-675E92C61E0B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18:13.715" v="167" actId="14100"/>
        <pc:sldMkLst>
          <pc:docMk/>
          <pc:sldMk cId="1825688159" sldId="369"/>
        </pc:sldMkLst>
        <pc:spChg chg="mod ord">
          <ac:chgData name="McHarg, Catherine" userId="88b8f76c-9ae3-4745-88eb-fe0667a22af5" providerId="ADAL" clId="{CA6F3431-AE1E-495F-A75B-7AA93AB5A731}" dt="2025-12-23T14:18:02.236" v="164" actId="20577"/>
          <ac:spMkLst>
            <pc:docMk/>
            <pc:sldMk cId="1825688159" sldId="369"/>
            <ac:spMk id="10" creationId="{3F78FAF8-DB63-45C7-4870-09BE7FEFE080}"/>
          </ac:spMkLst>
        </pc:spChg>
        <pc:picChg chg="mod ord">
          <ac:chgData name="McHarg, Catherine" userId="88b8f76c-9ae3-4745-88eb-fe0667a22af5" providerId="ADAL" clId="{CA6F3431-AE1E-495F-A75B-7AA93AB5A731}" dt="2025-12-23T14:18:13.715" v="167" actId="14100"/>
          <ac:picMkLst>
            <pc:docMk/>
            <pc:sldMk cId="1825688159" sldId="369"/>
            <ac:picMk id="8" creationId="{6238ED48-2D9F-F882-B873-D3A56D8D8FA7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00:28.782" v="123" actId="14100"/>
        <pc:sldMkLst>
          <pc:docMk/>
          <pc:sldMk cId="333661361" sldId="370"/>
        </pc:sldMkLst>
        <pc:spChg chg="mod ord">
          <ac:chgData name="McHarg, Catherine" userId="88b8f76c-9ae3-4745-88eb-fe0667a22af5" providerId="ADAL" clId="{CA6F3431-AE1E-495F-A75B-7AA93AB5A731}" dt="2025-12-23T14:00:21.761" v="121" actId="700"/>
          <ac:spMkLst>
            <pc:docMk/>
            <pc:sldMk cId="333661361" sldId="370"/>
            <ac:spMk id="10" creationId="{CEC9CB5A-F00D-5126-1707-5163A3B69BF8}"/>
          </ac:spMkLst>
        </pc:spChg>
        <pc:picChg chg="mod ord">
          <ac:chgData name="McHarg, Catherine" userId="88b8f76c-9ae3-4745-88eb-fe0667a22af5" providerId="ADAL" clId="{CA6F3431-AE1E-495F-A75B-7AA93AB5A731}" dt="2025-12-23T14:00:28.782" v="123" actId="14100"/>
          <ac:picMkLst>
            <pc:docMk/>
            <pc:sldMk cId="333661361" sldId="370"/>
            <ac:picMk id="8" creationId="{860DF627-309D-E648-676F-4558D96C85E0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5:12.055" v="269" actId="1076"/>
        <pc:sldMkLst>
          <pc:docMk/>
          <pc:sldMk cId="2796277406" sldId="371"/>
        </pc:sldMkLst>
        <pc:spChg chg="mod ord">
          <ac:chgData name="McHarg, Catherine" userId="88b8f76c-9ae3-4745-88eb-fe0667a22af5" providerId="ADAL" clId="{CA6F3431-AE1E-495F-A75B-7AA93AB5A731}" dt="2025-12-23T14:24:55.630" v="265" actId="20577"/>
          <ac:spMkLst>
            <pc:docMk/>
            <pc:sldMk cId="2796277406" sldId="371"/>
            <ac:spMk id="10" creationId="{25EB46BF-F3DA-CD78-DCD7-1CF39AF9D103}"/>
          </ac:spMkLst>
        </pc:spChg>
        <pc:picChg chg="mod ord">
          <ac:chgData name="McHarg, Catherine" userId="88b8f76c-9ae3-4745-88eb-fe0667a22af5" providerId="ADAL" clId="{CA6F3431-AE1E-495F-A75B-7AA93AB5A731}" dt="2025-12-23T14:25:12.055" v="269" actId="1076"/>
          <ac:picMkLst>
            <pc:docMk/>
            <pc:sldMk cId="2796277406" sldId="371"/>
            <ac:picMk id="3" creationId="{067875B8-69C5-9C9B-3C60-512A6FAACAE7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02:53.443" v="162" actId="14100"/>
        <pc:sldMkLst>
          <pc:docMk/>
          <pc:sldMk cId="1073859116" sldId="372"/>
        </pc:sldMkLst>
        <pc:spChg chg="mod ord">
          <ac:chgData name="McHarg, Catherine" userId="88b8f76c-9ae3-4745-88eb-fe0667a22af5" providerId="ADAL" clId="{CA6F3431-AE1E-495F-A75B-7AA93AB5A731}" dt="2025-12-23T14:02:45.916" v="160" actId="20577"/>
          <ac:spMkLst>
            <pc:docMk/>
            <pc:sldMk cId="1073859116" sldId="372"/>
            <ac:spMk id="10" creationId="{BD05D086-E78D-4356-2D6B-8658F8AFAC1D}"/>
          </ac:spMkLst>
        </pc:spChg>
        <pc:picChg chg="mod ord">
          <ac:chgData name="McHarg, Catherine" userId="88b8f76c-9ae3-4745-88eb-fe0667a22af5" providerId="ADAL" clId="{CA6F3431-AE1E-495F-A75B-7AA93AB5A731}" dt="2025-12-23T14:02:53.443" v="162" actId="14100"/>
          <ac:picMkLst>
            <pc:docMk/>
            <pc:sldMk cId="1073859116" sldId="372"/>
            <ac:picMk id="6" creationId="{1EE1310F-7E7E-05FE-3644-56E196CC4DE4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3:59:33.619" v="112" actId="14100"/>
        <pc:sldMkLst>
          <pc:docMk/>
          <pc:sldMk cId="2514479054" sldId="373"/>
        </pc:sldMkLst>
        <pc:spChg chg="mod ord">
          <ac:chgData name="McHarg, Catherine" userId="88b8f76c-9ae3-4745-88eb-fe0667a22af5" providerId="ADAL" clId="{CA6F3431-AE1E-495F-A75B-7AA93AB5A731}" dt="2025-12-23T13:59:21.319" v="110" actId="700"/>
          <ac:spMkLst>
            <pc:docMk/>
            <pc:sldMk cId="2514479054" sldId="373"/>
            <ac:spMk id="10" creationId="{E41A7E7A-6DDF-23EF-614C-512C314BCDDC}"/>
          </ac:spMkLst>
        </pc:spChg>
        <pc:picChg chg="mod ord">
          <ac:chgData name="McHarg, Catherine" userId="88b8f76c-9ae3-4745-88eb-fe0667a22af5" providerId="ADAL" clId="{CA6F3431-AE1E-495F-A75B-7AA93AB5A731}" dt="2025-12-23T13:59:33.619" v="112" actId="14100"/>
          <ac:picMkLst>
            <pc:docMk/>
            <pc:sldMk cId="2514479054" sldId="373"/>
            <ac:picMk id="6" creationId="{6DD91673-7EC3-29A3-E86C-EAE2AAB427E3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3:59:53.776" v="115" actId="14100"/>
        <pc:sldMkLst>
          <pc:docMk/>
          <pc:sldMk cId="4001871601" sldId="374"/>
        </pc:sldMkLst>
        <pc:spChg chg="mod ord">
          <ac:chgData name="McHarg, Catherine" userId="88b8f76c-9ae3-4745-88eb-fe0667a22af5" providerId="ADAL" clId="{CA6F3431-AE1E-495F-A75B-7AA93AB5A731}" dt="2025-12-23T13:59:39.860" v="113" actId="700"/>
          <ac:spMkLst>
            <pc:docMk/>
            <pc:sldMk cId="4001871601" sldId="374"/>
            <ac:spMk id="10" creationId="{13313DB6-52FE-538A-CF53-342CFCF1FD58}"/>
          </ac:spMkLst>
        </pc:spChg>
        <pc:picChg chg="mod ord">
          <ac:chgData name="McHarg, Catherine" userId="88b8f76c-9ae3-4745-88eb-fe0667a22af5" providerId="ADAL" clId="{CA6F3431-AE1E-495F-A75B-7AA93AB5A731}" dt="2025-12-23T13:59:53.776" v="115" actId="14100"/>
          <ac:picMkLst>
            <pc:docMk/>
            <pc:sldMk cId="4001871601" sldId="374"/>
            <ac:picMk id="6" creationId="{4DB71E34-BEDE-4DE6-8CA3-130E128C1A36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0:31.659" v="204" actId="20577"/>
        <pc:sldMkLst>
          <pc:docMk/>
          <pc:sldMk cId="3191238328" sldId="375"/>
        </pc:sldMkLst>
        <pc:spChg chg="mod ord">
          <ac:chgData name="McHarg, Catherine" userId="88b8f76c-9ae3-4745-88eb-fe0667a22af5" providerId="ADAL" clId="{CA6F3431-AE1E-495F-A75B-7AA93AB5A731}" dt="2025-12-23T14:20:31.659" v="204" actId="20577"/>
          <ac:spMkLst>
            <pc:docMk/>
            <pc:sldMk cId="3191238328" sldId="375"/>
            <ac:spMk id="10" creationId="{0F411AE4-E722-5592-A9B6-5E4B8CB3BC88}"/>
          </ac:spMkLst>
        </pc:spChg>
        <pc:picChg chg="mod ord">
          <ac:chgData name="McHarg, Catherine" userId="88b8f76c-9ae3-4745-88eb-fe0667a22af5" providerId="ADAL" clId="{CA6F3431-AE1E-495F-A75B-7AA93AB5A731}" dt="2025-12-23T14:18:41.989" v="174" actId="14100"/>
          <ac:picMkLst>
            <pc:docMk/>
            <pc:sldMk cId="3191238328" sldId="375"/>
            <ac:picMk id="6" creationId="{EF3D17A0-1C55-1A9E-4AC1-4EAFC5A407FE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8:43.383" v="658" actId="14100"/>
        <pc:sldMkLst>
          <pc:docMk/>
          <pc:sldMk cId="898464755" sldId="376"/>
        </pc:sldMkLst>
        <pc:spChg chg="mod ord">
          <ac:chgData name="McHarg, Catherine" userId="88b8f76c-9ae3-4745-88eb-fe0667a22af5" providerId="ADAL" clId="{CA6F3431-AE1E-495F-A75B-7AA93AB5A731}" dt="2025-12-23T14:20:27.841" v="203" actId="20577"/>
          <ac:spMkLst>
            <pc:docMk/>
            <pc:sldMk cId="898464755" sldId="376"/>
            <ac:spMk id="10" creationId="{D2D2FC38-80A7-136F-A7C2-D775BEE99CD7}"/>
          </ac:spMkLst>
        </pc:spChg>
        <pc:picChg chg="mod ord">
          <ac:chgData name="McHarg, Catherine" userId="88b8f76c-9ae3-4745-88eb-fe0667a22af5" providerId="ADAL" clId="{CA6F3431-AE1E-495F-A75B-7AA93AB5A731}" dt="2025-12-23T14:38:43.383" v="658" actId="14100"/>
          <ac:picMkLst>
            <pc:docMk/>
            <pc:sldMk cId="898464755" sldId="376"/>
            <ac:picMk id="6" creationId="{7C4E3E16-0E86-9712-25EE-6BBCE417EC31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8:50.235" v="660" actId="14100"/>
        <pc:sldMkLst>
          <pc:docMk/>
          <pc:sldMk cId="3760047396" sldId="377"/>
        </pc:sldMkLst>
        <pc:spChg chg="mod ord">
          <ac:chgData name="McHarg, Catherine" userId="88b8f76c-9ae3-4745-88eb-fe0667a22af5" providerId="ADAL" clId="{CA6F3431-AE1E-495F-A75B-7AA93AB5A731}" dt="2025-12-23T14:20:24.190" v="202"/>
          <ac:spMkLst>
            <pc:docMk/>
            <pc:sldMk cId="3760047396" sldId="377"/>
            <ac:spMk id="10" creationId="{C312EF82-300B-F9AE-06F1-42ECCDE189C8}"/>
          </ac:spMkLst>
        </pc:spChg>
        <pc:picChg chg="mod ord">
          <ac:chgData name="McHarg, Catherine" userId="88b8f76c-9ae3-4745-88eb-fe0667a22af5" providerId="ADAL" clId="{CA6F3431-AE1E-495F-A75B-7AA93AB5A731}" dt="2025-12-23T14:38:50.235" v="660" actId="14100"/>
          <ac:picMkLst>
            <pc:docMk/>
            <pc:sldMk cId="3760047396" sldId="377"/>
            <ac:picMk id="6" creationId="{93DD9A8A-9AC1-22CA-4A33-DD782D89B836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2:49.084" v="518" actId="20577"/>
        <pc:sldMkLst>
          <pc:docMk/>
          <pc:sldMk cId="2860419444" sldId="378"/>
        </pc:sldMkLst>
        <pc:spChg chg="mod ord">
          <ac:chgData name="McHarg, Catherine" userId="88b8f76c-9ae3-4745-88eb-fe0667a22af5" providerId="ADAL" clId="{CA6F3431-AE1E-495F-A75B-7AA93AB5A731}" dt="2025-12-23T14:32:49.084" v="518" actId="20577"/>
          <ac:spMkLst>
            <pc:docMk/>
            <pc:sldMk cId="2860419444" sldId="378"/>
            <ac:spMk id="10" creationId="{4D4BF1AA-1397-323E-798B-39F3A1E174CA}"/>
          </ac:spMkLst>
        </pc:spChg>
        <pc:picChg chg="mod ord">
          <ac:chgData name="McHarg, Catherine" userId="88b8f76c-9ae3-4745-88eb-fe0667a22af5" providerId="ADAL" clId="{CA6F3431-AE1E-495F-A75B-7AA93AB5A731}" dt="2025-12-23T14:32:25.113" v="491" actId="14100"/>
          <ac:picMkLst>
            <pc:docMk/>
            <pc:sldMk cId="2860419444" sldId="378"/>
            <ac:picMk id="6" creationId="{1FC93988-748C-649B-70DC-B45A105DF930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3:05.927" v="548" actId="14100"/>
        <pc:sldMkLst>
          <pc:docMk/>
          <pc:sldMk cId="782811756" sldId="379"/>
        </pc:sldMkLst>
        <pc:spChg chg="mod ord">
          <ac:chgData name="McHarg, Catherine" userId="88b8f76c-9ae3-4745-88eb-fe0667a22af5" providerId="ADAL" clId="{CA6F3431-AE1E-495F-A75B-7AA93AB5A731}" dt="2025-12-23T14:32:57.648" v="546" actId="20577"/>
          <ac:spMkLst>
            <pc:docMk/>
            <pc:sldMk cId="782811756" sldId="379"/>
            <ac:spMk id="10" creationId="{8924C7D5-7694-DD51-C8AC-24AD97348DCE}"/>
          </ac:spMkLst>
        </pc:spChg>
        <pc:picChg chg="mod ord">
          <ac:chgData name="McHarg, Catherine" userId="88b8f76c-9ae3-4745-88eb-fe0667a22af5" providerId="ADAL" clId="{CA6F3431-AE1E-495F-A75B-7AA93AB5A731}" dt="2025-12-23T14:33:05.927" v="548" actId="14100"/>
          <ac:picMkLst>
            <pc:docMk/>
            <pc:sldMk cId="782811756" sldId="379"/>
            <ac:picMk id="6" creationId="{EBCF5C18-0E65-BEDA-F764-932F28D4F1A6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4:19.758" v="567" actId="1076"/>
        <pc:sldMkLst>
          <pc:docMk/>
          <pc:sldMk cId="1951887721" sldId="380"/>
        </pc:sldMkLst>
        <pc:spChg chg="mod ord">
          <ac:chgData name="McHarg, Catherine" userId="88b8f76c-9ae3-4745-88eb-fe0667a22af5" providerId="ADAL" clId="{CA6F3431-AE1E-495F-A75B-7AA93AB5A731}" dt="2025-12-23T14:34:09.676" v="565" actId="20577"/>
          <ac:spMkLst>
            <pc:docMk/>
            <pc:sldMk cId="1951887721" sldId="380"/>
            <ac:spMk id="10" creationId="{18A3C96E-E5B6-32C5-96E6-63A5EFEBA376}"/>
          </ac:spMkLst>
        </pc:spChg>
        <pc:picChg chg="mod ord">
          <ac:chgData name="McHarg, Catherine" userId="88b8f76c-9ae3-4745-88eb-fe0667a22af5" providerId="ADAL" clId="{CA6F3431-AE1E-495F-A75B-7AA93AB5A731}" dt="2025-12-23T14:34:19.758" v="567" actId="1076"/>
          <ac:picMkLst>
            <pc:docMk/>
            <pc:sldMk cId="1951887721" sldId="380"/>
            <ac:picMk id="6" creationId="{4E3D3FCC-02B5-8852-261E-E91BCCE807E5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4:51.196" v="572" actId="1076"/>
        <pc:sldMkLst>
          <pc:docMk/>
          <pc:sldMk cId="964576726" sldId="381"/>
        </pc:sldMkLst>
        <pc:spChg chg="mod ord">
          <ac:chgData name="McHarg, Catherine" userId="88b8f76c-9ae3-4745-88eb-fe0667a22af5" providerId="ADAL" clId="{CA6F3431-AE1E-495F-A75B-7AA93AB5A731}" dt="2025-12-23T14:34:41.421" v="570" actId="700"/>
          <ac:spMkLst>
            <pc:docMk/>
            <pc:sldMk cId="964576726" sldId="381"/>
            <ac:spMk id="10" creationId="{94EB743A-AFD7-5465-8D71-B17B324B9F66}"/>
          </ac:spMkLst>
        </pc:spChg>
        <pc:picChg chg="mod ord">
          <ac:chgData name="McHarg, Catherine" userId="88b8f76c-9ae3-4745-88eb-fe0667a22af5" providerId="ADAL" clId="{CA6F3431-AE1E-495F-A75B-7AA93AB5A731}" dt="2025-12-23T14:34:51.196" v="572" actId="1076"/>
          <ac:picMkLst>
            <pc:docMk/>
            <pc:sldMk cId="964576726" sldId="381"/>
            <ac:picMk id="6" creationId="{C001B2A1-D384-3630-6CA2-2F8D5BA35626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4:29.583" v="569" actId="14100"/>
        <pc:sldMkLst>
          <pc:docMk/>
          <pc:sldMk cId="856623121" sldId="382"/>
        </pc:sldMkLst>
        <pc:spChg chg="mod ord">
          <ac:chgData name="McHarg, Catherine" userId="88b8f76c-9ae3-4745-88eb-fe0667a22af5" providerId="ADAL" clId="{CA6F3431-AE1E-495F-A75B-7AA93AB5A731}" dt="2025-12-23T14:34:24.464" v="568" actId="700"/>
          <ac:spMkLst>
            <pc:docMk/>
            <pc:sldMk cId="856623121" sldId="382"/>
            <ac:spMk id="10" creationId="{3E714918-64A6-9AA7-9361-12EA72557A8F}"/>
          </ac:spMkLst>
        </pc:spChg>
        <pc:picChg chg="mod ord">
          <ac:chgData name="McHarg, Catherine" userId="88b8f76c-9ae3-4745-88eb-fe0667a22af5" providerId="ADAL" clId="{CA6F3431-AE1E-495F-A75B-7AA93AB5A731}" dt="2025-12-23T14:34:29.583" v="569" actId="14100"/>
          <ac:picMkLst>
            <pc:docMk/>
            <pc:sldMk cId="856623121" sldId="382"/>
            <ac:picMk id="6" creationId="{19B13957-B5C5-4C98-7025-3058084379BF}"/>
          </ac:picMkLst>
        </pc:picChg>
      </pc:sldChg>
      <pc:sldChg chg="modSp mod ord modClrScheme chgLayout modNotesTx">
        <pc:chgData name="McHarg, Catherine" userId="88b8f76c-9ae3-4745-88eb-fe0667a22af5" providerId="ADAL" clId="{CA6F3431-AE1E-495F-A75B-7AA93AB5A731}" dt="2025-12-23T14:22:38.224" v="234" actId="20578"/>
        <pc:sldMkLst>
          <pc:docMk/>
          <pc:sldMk cId="1477149154" sldId="383"/>
        </pc:sldMkLst>
        <pc:spChg chg="mod ord">
          <ac:chgData name="McHarg, Catherine" userId="88b8f76c-9ae3-4745-88eb-fe0667a22af5" providerId="ADAL" clId="{CA6F3431-AE1E-495F-A75B-7AA93AB5A731}" dt="2025-12-23T14:21:57.087" v="226" actId="20577"/>
          <ac:spMkLst>
            <pc:docMk/>
            <pc:sldMk cId="1477149154" sldId="383"/>
            <ac:spMk id="10" creationId="{A9DE7966-C6EF-B2AE-5754-4C268A507A91}"/>
          </ac:spMkLst>
        </pc:spChg>
        <pc:picChg chg="mod ord modCrop">
          <ac:chgData name="McHarg, Catherine" userId="88b8f76c-9ae3-4745-88eb-fe0667a22af5" providerId="ADAL" clId="{CA6F3431-AE1E-495F-A75B-7AA93AB5A731}" dt="2025-12-23T14:22:20.544" v="231" actId="1076"/>
          <ac:picMkLst>
            <pc:docMk/>
            <pc:sldMk cId="1477149154" sldId="383"/>
            <ac:picMk id="3" creationId="{30D3A275-A8DE-724F-11B6-8C9E8C4AEF9A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8:12.110" v="383" actId="20577"/>
        <pc:sldMkLst>
          <pc:docMk/>
          <pc:sldMk cId="1778772008" sldId="384"/>
        </pc:sldMkLst>
        <pc:spChg chg="mod ord">
          <ac:chgData name="McHarg, Catherine" userId="88b8f76c-9ae3-4745-88eb-fe0667a22af5" providerId="ADAL" clId="{CA6F3431-AE1E-495F-A75B-7AA93AB5A731}" dt="2025-12-23T14:28:12.110" v="383" actId="20577"/>
          <ac:spMkLst>
            <pc:docMk/>
            <pc:sldMk cId="1778772008" sldId="384"/>
            <ac:spMk id="10" creationId="{EBA3D137-097F-172C-1EC6-7E298CBA2C49}"/>
          </ac:spMkLst>
        </pc:spChg>
        <pc:picChg chg="mod ord">
          <ac:chgData name="McHarg, Catherine" userId="88b8f76c-9ae3-4745-88eb-fe0667a22af5" providerId="ADAL" clId="{CA6F3431-AE1E-495F-A75B-7AA93AB5A731}" dt="2025-12-23T14:26:14.655" v="292" actId="14100"/>
          <ac:picMkLst>
            <pc:docMk/>
            <pc:sldMk cId="1778772008" sldId="384"/>
            <ac:picMk id="3" creationId="{52CF6159-D887-FE98-1E45-8633F4E8A69A}"/>
          </ac:picMkLst>
        </pc:picChg>
      </pc:sldChg>
      <pc:sldChg chg="modSp mod modClrScheme chgLayout">
        <pc:chgData name="McHarg, Catherine" userId="88b8f76c-9ae3-4745-88eb-fe0667a22af5" providerId="ADAL" clId="{CA6F3431-AE1E-495F-A75B-7AA93AB5A731}" dt="2025-12-23T14:27:42.465" v="363" actId="1076"/>
        <pc:sldMkLst>
          <pc:docMk/>
          <pc:sldMk cId="4106272444" sldId="385"/>
        </pc:sldMkLst>
        <pc:spChg chg="mod ord">
          <ac:chgData name="McHarg, Catherine" userId="88b8f76c-9ae3-4745-88eb-fe0667a22af5" providerId="ADAL" clId="{CA6F3431-AE1E-495F-A75B-7AA93AB5A731}" dt="2025-12-23T14:27:32.294" v="360" actId="20577"/>
          <ac:spMkLst>
            <pc:docMk/>
            <pc:sldMk cId="4106272444" sldId="385"/>
            <ac:spMk id="10" creationId="{EA6E63D8-A983-94AC-8A41-A7B4B6C4EBEF}"/>
          </ac:spMkLst>
        </pc:spChg>
        <pc:picChg chg="mod ord">
          <ac:chgData name="McHarg, Catherine" userId="88b8f76c-9ae3-4745-88eb-fe0667a22af5" providerId="ADAL" clId="{CA6F3431-AE1E-495F-A75B-7AA93AB5A731}" dt="2025-12-23T14:27:42.465" v="363" actId="1076"/>
          <ac:picMkLst>
            <pc:docMk/>
            <pc:sldMk cId="4106272444" sldId="385"/>
            <ac:picMk id="3" creationId="{AD7795BA-FDC9-7DDA-CAC4-46A7079D9EE9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4:26.028" v="256" actId="14100"/>
        <pc:sldMkLst>
          <pc:docMk/>
          <pc:sldMk cId="382803890" sldId="386"/>
        </pc:sldMkLst>
        <pc:spChg chg="mod ord">
          <ac:chgData name="McHarg, Catherine" userId="88b8f76c-9ae3-4745-88eb-fe0667a22af5" providerId="ADAL" clId="{CA6F3431-AE1E-495F-A75B-7AA93AB5A731}" dt="2025-12-23T14:24:18.324" v="254" actId="20577"/>
          <ac:spMkLst>
            <pc:docMk/>
            <pc:sldMk cId="382803890" sldId="386"/>
            <ac:spMk id="10" creationId="{42E200AC-8BAB-1A83-501A-BCEDBD71A620}"/>
          </ac:spMkLst>
        </pc:spChg>
        <pc:picChg chg="mod ord">
          <ac:chgData name="McHarg, Catherine" userId="88b8f76c-9ae3-4745-88eb-fe0667a22af5" providerId="ADAL" clId="{CA6F3431-AE1E-495F-A75B-7AA93AB5A731}" dt="2025-12-23T14:24:26.028" v="256" actId="14100"/>
          <ac:picMkLst>
            <pc:docMk/>
            <pc:sldMk cId="382803890" sldId="386"/>
            <ac:picMk id="3" creationId="{25BCD6C7-E8BF-6596-660D-F2D463247A4A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4:47.217" v="262" actId="1076"/>
        <pc:sldMkLst>
          <pc:docMk/>
          <pc:sldMk cId="19219625" sldId="388"/>
        </pc:sldMkLst>
        <pc:spChg chg="mod ord">
          <ac:chgData name="McHarg, Catherine" userId="88b8f76c-9ae3-4745-88eb-fe0667a22af5" providerId="ADAL" clId="{CA6F3431-AE1E-495F-A75B-7AA93AB5A731}" dt="2025-12-23T14:24:34.801" v="258" actId="20577"/>
          <ac:spMkLst>
            <pc:docMk/>
            <pc:sldMk cId="19219625" sldId="388"/>
            <ac:spMk id="10" creationId="{C9DA3B00-B8A1-F2E9-41D6-21AAF6707786}"/>
          </ac:spMkLst>
        </pc:spChg>
        <pc:picChg chg="mod ord">
          <ac:chgData name="McHarg, Catherine" userId="88b8f76c-9ae3-4745-88eb-fe0667a22af5" providerId="ADAL" clId="{CA6F3431-AE1E-495F-A75B-7AA93AB5A731}" dt="2025-12-23T14:24:47.217" v="262" actId="1076"/>
          <ac:picMkLst>
            <pc:docMk/>
            <pc:sldMk cId="19219625" sldId="388"/>
            <ac:picMk id="3" creationId="{D237FBF7-C47A-BBC3-3815-64EE5253B2A9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9:18.962" v="432" actId="14100"/>
        <pc:sldMkLst>
          <pc:docMk/>
          <pc:sldMk cId="2701095484" sldId="389"/>
        </pc:sldMkLst>
        <pc:spChg chg="mod ord">
          <ac:chgData name="McHarg, Catherine" userId="88b8f76c-9ae3-4745-88eb-fe0667a22af5" providerId="ADAL" clId="{CA6F3431-AE1E-495F-A75B-7AA93AB5A731}" dt="2025-12-23T14:29:08.224" v="430"/>
          <ac:spMkLst>
            <pc:docMk/>
            <pc:sldMk cId="2701095484" sldId="389"/>
            <ac:spMk id="10" creationId="{A829CB0C-2473-703B-0EB5-986A0A6D4576}"/>
          </ac:spMkLst>
        </pc:spChg>
        <pc:picChg chg="mod ord">
          <ac:chgData name="McHarg, Catherine" userId="88b8f76c-9ae3-4745-88eb-fe0667a22af5" providerId="ADAL" clId="{CA6F3431-AE1E-495F-A75B-7AA93AB5A731}" dt="2025-12-23T14:29:18.962" v="432" actId="14100"/>
          <ac:picMkLst>
            <pc:docMk/>
            <pc:sldMk cId="2701095484" sldId="389"/>
            <ac:picMk id="3" creationId="{DF4D5638-45E9-8437-013E-7B95256EB259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1:45.205" v="481" actId="1076"/>
        <pc:sldMkLst>
          <pc:docMk/>
          <pc:sldMk cId="753827784" sldId="390"/>
        </pc:sldMkLst>
        <pc:spChg chg="mod ord">
          <ac:chgData name="McHarg, Catherine" userId="88b8f76c-9ae3-4745-88eb-fe0667a22af5" providerId="ADAL" clId="{CA6F3431-AE1E-495F-A75B-7AA93AB5A731}" dt="2025-12-23T14:31:35.120" v="478" actId="20577"/>
          <ac:spMkLst>
            <pc:docMk/>
            <pc:sldMk cId="753827784" sldId="390"/>
            <ac:spMk id="10" creationId="{CC714AED-8279-58C4-A934-0616FDB6D00C}"/>
          </ac:spMkLst>
        </pc:spChg>
        <pc:picChg chg="mod ord">
          <ac:chgData name="McHarg, Catherine" userId="88b8f76c-9ae3-4745-88eb-fe0667a22af5" providerId="ADAL" clId="{CA6F3431-AE1E-495F-A75B-7AA93AB5A731}" dt="2025-12-23T14:31:45.205" v="481" actId="1076"/>
          <ac:picMkLst>
            <pc:docMk/>
            <pc:sldMk cId="753827784" sldId="390"/>
            <ac:picMk id="3" creationId="{5B67878C-CB5E-2B8C-0050-2622DC6063E0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2:10.304" v="487" actId="1076"/>
        <pc:sldMkLst>
          <pc:docMk/>
          <pc:sldMk cId="3009328664" sldId="391"/>
        </pc:sldMkLst>
        <pc:spChg chg="mod ord">
          <ac:chgData name="McHarg, Catherine" userId="88b8f76c-9ae3-4745-88eb-fe0667a22af5" providerId="ADAL" clId="{CA6F3431-AE1E-495F-A75B-7AA93AB5A731}" dt="2025-12-23T14:31:54.003" v="483" actId="20577"/>
          <ac:spMkLst>
            <pc:docMk/>
            <pc:sldMk cId="3009328664" sldId="391"/>
            <ac:spMk id="10" creationId="{D43BD498-DC12-89FF-5C6E-1B3F424C7F41}"/>
          </ac:spMkLst>
        </pc:spChg>
        <pc:picChg chg="mod ord">
          <ac:chgData name="McHarg, Catherine" userId="88b8f76c-9ae3-4745-88eb-fe0667a22af5" providerId="ADAL" clId="{CA6F3431-AE1E-495F-A75B-7AA93AB5A731}" dt="2025-12-23T14:32:10.304" v="487" actId="1076"/>
          <ac:picMkLst>
            <pc:docMk/>
            <pc:sldMk cId="3009328664" sldId="391"/>
            <ac:picMk id="3" creationId="{72F8A1B3-CB1E-B3A9-BB3F-299E824D1214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5:32.176" v="274" actId="1076"/>
        <pc:sldMkLst>
          <pc:docMk/>
          <pc:sldMk cId="2967006622" sldId="392"/>
        </pc:sldMkLst>
        <pc:spChg chg="mod ord">
          <ac:chgData name="McHarg, Catherine" userId="88b8f76c-9ae3-4745-88eb-fe0667a22af5" providerId="ADAL" clId="{CA6F3431-AE1E-495F-A75B-7AA93AB5A731}" dt="2025-12-23T14:25:18.324" v="271" actId="20577"/>
          <ac:spMkLst>
            <pc:docMk/>
            <pc:sldMk cId="2967006622" sldId="392"/>
            <ac:spMk id="10" creationId="{01FA2233-F5D4-4A7D-CB7A-4E0CA9872811}"/>
          </ac:spMkLst>
        </pc:spChg>
        <pc:picChg chg="mod ord">
          <ac:chgData name="McHarg, Catherine" userId="88b8f76c-9ae3-4745-88eb-fe0667a22af5" providerId="ADAL" clId="{CA6F3431-AE1E-495F-A75B-7AA93AB5A731}" dt="2025-12-23T14:25:32.176" v="274" actId="1076"/>
          <ac:picMkLst>
            <pc:docMk/>
            <pc:sldMk cId="2967006622" sldId="392"/>
            <ac:picMk id="3" creationId="{7EE48EDF-F3FE-B639-8655-4AA3389CEA18}"/>
          </ac:picMkLst>
        </pc:picChg>
      </pc:sldChg>
      <pc:sldChg chg="modSp mod modClrScheme chgLayout">
        <pc:chgData name="McHarg, Catherine" userId="88b8f76c-9ae3-4745-88eb-fe0667a22af5" providerId="ADAL" clId="{CA6F3431-AE1E-495F-A75B-7AA93AB5A731}" dt="2025-12-23T14:28:21.526" v="385" actId="20577"/>
        <pc:sldMkLst>
          <pc:docMk/>
          <pc:sldMk cId="672377071" sldId="393"/>
        </pc:sldMkLst>
        <pc:spChg chg="mod ord">
          <ac:chgData name="McHarg, Catherine" userId="88b8f76c-9ae3-4745-88eb-fe0667a22af5" providerId="ADAL" clId="{CA6F3431-AE1E-495F-A75B-7AA93AB5A731}" dt="2025-12-23T14:28:21.526" v="385" actId="20577"/>
          <ac:spMkLst>
            <pc:docMk/>
            <pc:sldMk cId="672377071" sldId="393"/>
            <ac:spMk id="10" creationId="{0D9B2961-8C57-670B-63F4-3662741F1052}"/>
          </ac:spMkLst>
        </pc:spChg>
        <pc:picChg chg="mod ord">
          <ac:chgData name="McHarg, Catherine" userId="88b8f76c-9ae3-4745-88eb-fe0667a22af5" providerId="ADAL" clId="{CA6F3431-AE1E-495F-A75B-7AA93AB5A731}" dt="2025-12-23T14:26:57.574" v="321" actId="14100"/>
          <ac:picMkLst>
            <pc:docMk/>
            <pc:sldMk cId="672377071" sldId="393"/>
            <ac:picMk id="3" creationId="{113CBFA3-3998-F270-B64B-7467DC09429D}"/>
          </ac:picMkLst>
        </pc:picChg>
      </pc:sldChg>
      <pc:sldChg chg="modSp mod modClrScheme chgLayout">
        <pc:chgData name="McHarg, Catherine" userId="88b8f76c-9ae3-4745-88eb-fe0667a22af5" providerId="ADAL" clId="{CA6F3431-AE1E-495F-A75B-7AA93AB5A731}" dt="2025-12-23T14:28:58.970" v="426" actId="14100"/>
        <pc:sldMkLst>
          <pc:docMk/>
          <pc:sldMk cId="2271831137" sldId="394"/>
        </pc:sldMkLst>
        <pc:spChg chg="mod ord">
          <ac:chgData name="McHarg, Catherine" userId="88b8f76c-9ae3-4745-88eb-fe0667a22af5" providerId="ADAL" clId="{CA6F3431-AE1E-495F-A75B-7AA93AB5A731}" dt="2025-12-23T14:28:46.191" v="424" actId="6549"/>
          <ac:spMkLst>
            <pc:docMk/>
            <pc:sldMk cId="2271831137" sldId="394"/>
            <ac:spMk id="10" creationId="{8D4BC05D-A58F-19F7-5A9F-A3DA0668008D}"/>
          </ac:spMkLst>
        </pc:spChg>
        <pc:picChg chg="mod ord">
          <ac:chgData name="McHarg, Catherine" userId="88b8f76c-9ae3-4745-88eb-fe0667a22af5" providerId="ADAL" clId="{CA6F3431-AE1E-495F-A75B-7AA93AB5A731}" dt="2025-12-23T14:28:58.970" v="426" actId="14100"/>
          <ac:picMkLst>
            <pc:docMk/>
            <pc:sldMk cId="2271831137" sldId="394"/>
            <ac:picMk id="3" creationId="{EB8E0174-C8A8-11A8-77E0-7830576F2011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3:07.975" v="240" actId="1076"/>
        <pc:sldMkLst>
          <pc:docMk/>
          <pc:sldMk cId="934131666" sldId="395"/>
        </pc:sldMkLst>
        <pc:spChg chg="mod ord">
          <ac:chgData name="McHarg, Catherine" userId="88b8f76c-9ae3-4745-88eb-fe0667a22af5" providerId="ADAL" clId="{CA6F3431-AE1E-495F-A75B-7AA93AB5A731}" dt="2025-12-23T14:22:53.505" v="236" actId="20577"/>
          <ac:spMkLst>
            <pc:docMk/>
            <pc:sldMk cId="934131666" sldId="395"/>
            <ac:spMk id="10" creationId="{F7CF6629-8FEE-28EC-263F-232BEB76D5EB}"/>
          </ac:spMkLst>
        </pc:spChg>
        <pc:picChg chg="mod ord">
          <ac:chgData name="McHarg, Catherine" userId="88b8f76c-9ae3-4745-88eb-fe0667a22af5" providerId="ADAL" clId="{CA6F3431-AE1E-495F-A75B-7AA93AB5A731}" dt="2025-12-23T14:23:07.975" v="240" actId="1076"/>
          <ac:picMkLst>
            <pc:docMk/>
            <pc:sldMk cId="934131666" sldId="395"/>
            <ac:picMk id="3" creationId="{A416A37B-A2DF-1FBA-34DE-E46881AF42A2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3:39.445" v="246" actId="1076"/>
        <pc:sldMkLst>
          <pc:docMk/>
          <pc:sldMk cId="2350440682" sldId="396"/>
        </pc:sldMkLst>
        <pc:spChg chg="mod ord">
          <ac:chgData name="McHarg, Catherine" userId="88b8f76c-9ae3-4745-88eb-fe0667a22af5" providerId="ADAL" clId="{CA6F3431-AE1E-495F-A75B-7AA93AB5A731}" dt="2025-12-23T14:23:15.921" v="242" actId="20577"/>
          <ac:spMkLst>
            <pc:docMk/>
            <pc:sldMk cId="2350440682" sldId="396"/>
            <ac:spMk id="10" creationId="{BF8FF2FB-81A6-CD79-414C-BD8A61FBA43D}"/>
          </ac:spMkLst>
        </pc:spChg>
        <pc:picChg chg="mod ord">
          <ac:chgData name="McHarg, Catherine" userId="88b8f76c-9ae3-4745-88eb-fe0667a22af5" providerId="ADAL" clId="{CA6F3431-AE1E-495F-A75B-7AA93AB5A731}" dt="2025-12-23T14:23:39.445" v="246" actId="1076"/>
          <ac:picMkLst>
            <pc:docMk/>
            <pc:sldMk cId="2350440682" sldId="396"/>
            <ac:picMk id="3" creationId="{E1BBECEE-5265-B2FE-52D6-CD38BB5459D7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4:10.771" v="252" actId="1076"/>
        <pc:sldMkLst>
          <pc:docMk/>
          <pc:sldMk cId="2981542515" sldId="397"/>
        </pc:sldMkLst>
        <pc:spChg chg="mod ord">
          <ac:chgData name="McHarg, Catherine" userId="88b8f76c-9ae3-4745-88eb-fe0667a22af5" providerId="ADAL" clId="{CA6F3431-AE1E-495F-A75B-7AA93AB5A731}" dt="2025-12-23T14:23:46.341" v="248" actId="20577"/>
          <ac:spMkLst>
            <pc:docMk/>
            <pc:sldMk cId="2981542515" sldId="397"/>
            <ac:spMk id="10" creationId="{1EB4569F-3A37-7A50-1B9F-47EBD940FF3C}"/>
          </ac:spMkLst>
        </pc:spChg>
        <pc:picChg chg="mod ord">
          <ac:chgData name="McHarg, Catherine" userId="88b8f76c-9ae3-4745-88eb-fe0667a22af5" providerId="ADAL" clId="{CA6F3431-AE1E-495F-A75B-7AA93AB5A731}" dt="2025-12-23T14:24:10.771" v="252" actId="1076"/>
          <ac:picMkLst>
            <pc:docMk/>
            <pc:sldMk cId="2981542515" sldId="397"/>
            <ac:picMk id="3" creationId="{EAE4F122-F31A-C6C8-859C-46ADEED7F36A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29:53.254" v="438" actId="1076"/>
        <pc:sldMkLst>
          <pc:docMk/>
          <pc:sldMk cId="629929652" sldId="398"/>
        </pc:sldMkLst>
        <pc:spChg chg="mod ord">
          <ac:chgData name="McHarg, Catherine" userId="88b8f76c-9ae3-4745-88eb-fe0667a22af5" providerId="ADAL" clId="{CA6F3431-AE1E-495F-A75B-7AA93AB5A731}" dt="2025-12-23T14:29:32.071" v="435" actId="20577"/>
          <ac:spMkLst>
            <pc:docMk/>
            <pc:sldMk cId="629929652" sldId="398"/>
            <ac:spMk id="2" creationId="{5ED90E35-363F-BDA8-DFA0-C4AE39499B2C}"/>
          </ac:spMkLst>
        </pc:spChg>
        <pc:picChg chg="mod ord">
          <ac:chgData name="McHarg, Catherine" userId="88b8f76c-9ae3-4745-88eb-fe0667a22af5" providerId="ADAL" clId="{CA6F3431-AE1E-495F-A75B-7AA93AB5A731}" dt="2025-12-23T14:29:53.254" v="438" actId="1076"/>
          <ac:picMkLst>
            <pc:docMk/>
            <pc:sldMk cId="629929652" sldId="398"/>
            <ac:picMk id="5" creationId="{269DFF49-5E4C-EE7E-6A4E-E270B501494D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0:26.699" v="462" actId="1076"/>
        <pc:sldMkLst>
          <pc:docMk/>
          <pc:sldMk cId="1755358174" sldId="399"/>
        </pc:sldMkLst>
        <pc:spChg chg="mod ord">
          <ac:chgData name="McHarg, Catherine" userId="88b8f76c-9ae3-4745-88eb-fe0667a22af5" providerId="ADAL" clId="{CA6F3431-AE1E-495F-A75B-7AA93AB5A731}" dt="2025-12-23T14:30:11.783" v="457" actId="20577"/>
          <ac:spMkLst>
            <pc:docMk/>
            <pc:sldMk cId="1755358174" sldId="399"/>
            <ac:spMk id="2" creationId="{D2D4619A-9531-EDFC-7D9F-3CAEE268B80D}"/>
          </ac:spMkLst>
        </pc:spChg>
        <pc:picChg chg="mod ord">
          <ac:chgData name="McHarg, Catherine" userId="88b8f76c-9ae3-4745-88eb-fe0667a22af5" providerId="ADAL" clId="{CA6F3431-AE1E-495F-A75B-7AA93AB5A731}" dt="2025-12-23T14:30:26.699" v="462" actId="1076"/>
          <ac:picMkLst>
            <pc:docMk/>
            <pc:sldMk cId="1755358174" sldId="399"/>
            <ac:picMk id="5" creationId="{1668E318-3321-F2E3-160A-4E0CE7A72463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0:52.206" v="468" actId="1076"/>
        <pc:sldMkLst>
          <pc:docMk/>
          <pc:sldMk cId="676312429" sldId="400"/>
        </pc:sldMkLst>
        <pc:spChg chg="mod ord">
          <ac:chgData name="McHarg, Catherine" userId="88b8f76c-9ae3-4745-88eb-fe0667a22af5" providerId="ADAL" clId="{CA6F3431-AE1E-495F-A75B-7AA93AB5A731}" dt="2025-12-23T14:30:34.846" v="464" actId="20577"/>
          <ac:spMkLst>
            <pc:docMk/>
            <pc:sldMk cId="676312429" sldId="400"/>
            <ac:spMk id="2" creationId="{D706DD8A-B405-E3C2-2251-0A94F0E80ECA}"/>
          </ac:spMkLst>
        </pc:spChg>
        <pc:picChg chg="mod ord">
          <ac:chgData name="McHarg, Catherine" userId="88b8f76c-9ae3-4745-88eb-fe0667a22af5" providerId="ADAL" clId="{CA6F3431-AE1E-495F-A75B-7AA93AB5A731}" dt="2025-12-23T14:30:52.206" v="468" actId="1076"/>
          <ac:picMkLst>
            <pc:docMk/>
            <pc:sldMk cId="676312429" sldId="400"/>
            <ac:picMk id="5" creationId="{CBB82538-228F-7ECF-E180-C4BA11A1919D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1:26.187" v="476" actId="1076"/>
        <pc:sldMkLst>
          <pc:docMk/>
          <pc:sldMk cId="2663971158" sldId="401"/>
        </pc:sldMkLst>
        <pc:spChg chg="mod ord">
          <ac:chgData name="McHarg, Catherine" userId="88b8f76c-9ae3-4745-88eb-fe0667a22af5" providerId="ADAL" clId="{CA6F3431-AE1E-495F-A75B-7AA93AB5A731}" dt="2025-12-23T14:30:59.299" v="470" actId="20577"/>
          <ac:spMkLst>
            <pc:docMk/>
            <pc:sldMk cId="2663971158" sldId="401"/>
            <ac:spMk id="2" creationId="{8435EFCB-DB52-6B7B-BA21-FA267D57BD7E}"/>
          </ac:spMkLst>
        </pc:spChg>
        <pc:picChg chg="mod ord modCrop">
          <ac:chgData name="McHarg, Catherine" userId="88b8f76c-9ae3-4745-88eb-fe0667a22af5" providerId="ADAL" clId="{CA6F3431-AE1E-495F-A75B-7AA93AB5A731}" dt="2025-12-23T14:31:26.187" v="476" actId="1076"/>
          <ac:picMkLst>
            <pc:docMk/>
            <pc:sldMk cId="2663971158" sldId="401"/>
            <ac:picMk id="5" creationId="{8EE9AEE9-47B2-3930-50A2-B4E9365EE99D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00:17.830" v="120" actId="1076"/>
        <pc:sldMkLst>
          <pc:docMk/>
          <pc:sldMk cId="420360089" sldId="402"/>
        </pc:sldMkLst>
        <pc:spChg chg="mod ord">
          <ac:chgData name="McHarg, Catherine" userId="88b8f76c-9ae3-4745-88eb-fe0667a22af5" providerId="ADAL" clId="{CA6F3431-AE1E-495F-A75B-7AA93AB5A731}" dt="2025-12-23T14:00:00.057" v="116" actId="700"/>
          <ac:spMkLst>
            <pc:docMk/>
            <pc:sldMk cId="420360089" sldId="402"/>
            <ac:spMk id="10" creationId="{420A39EE-A2FC-5847-8485-E66CA726BA88}"/>
          </ac:spMkLst>
        </pc:spChg>
        <pc:picChg chg="mod ord">
          <ac:chgData name="McHarg, Catherine" userId="88b8f76c-9ae3-4745-88eb-fe0667a22af5" providerId="ADAL" clId="{CA6F3431-AE1E-495F-A75B-7AA93AB5A731}" dt="2025-12-23T14:00:17.830" v="120" actId="1076"/>
          <ac:picMkLst>
            <pc:docMk/>
            <pc:sldMk cId="420360089" sldId="402"/>
            <ac:picMk id="6" creationId="{F79C4C6E-110B-D3EE-05EA-F77AEEC5ACB5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01:09.057" v="128" actId="732"/>
        <pc:sldMkLst>
          <pc:docMk/>
          <pc:sldMk cId="104633309" sldId="403"/>
        </pc:sldMkLst>
        <pc:spChg chg="mod ord">
          <ac:chgData name="McHarg, Catherine" userId="88b8f76c-9ae3-4745-88eb-fe0667a22af5" providerId="ADAL" clId="{CA6F3431-AE1E-495F-A75B-7AA93AB5A731}" dt="2025-12-23T14:00:33.594" v="124" actId="700"/>
          <ac:spMkLst>
            <pc:docMk/>
            <pc:sldMk cId="104633309" sldId="403"/>
            <ac:spMk id="10" creationId="{E30736D4-2D68-8CCF-7750-36F5D9DFC4AD}"/>
          </ac:spMkLst>
        </pc:spChg>
        <pc:picChg chg="mod ord modCrop">
          <ac:chgData name="McHarg, Catherine" userId="88b8f76c-9ae3-4745-88eb-fe0667a22af5" providerId="ADAL" clId="{CA6F3431-AE1E-495F-A75B-7AA93AB5A731}" dt="2025-12-23T14:01:09.057" v="128" actId="732"/>
          <ac:picMkLst>
            <pc:docMk/>
            <pc:sldMk cId="104633309" sldId="403"/>
            <ac:picMk id="8" creationId="{922F2E6D-050A-A644-616A-C121FA5B7B29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3:41.678" v="558" actId="1076"/>
        <pc:sldMkLst>
          <pc:docMk/>
          <pc:sldMk cId="1852005743" sldId="404"/>
        </pc:sldMkLst>
        <pc:spChg chg="mod ord">
          <ac:chgData name="McHarg, Catherine" userId="88b8f76c-9ae3-4745-88eb-fe0667a22af5" providerId="ADAL" clId="{CA6F3431-AE1E-495F-A75B-7AA93AB5A731}" dt="2025-12-23T14:33:31.396" v="554" actId="20577"/>
          <ac:spMkLst>
            <pc:docMk/>
            <pc:sldMk cId="1852005743" sldId="404"/>
            <ac:spMk id="10" creationId="{03D19FDB-4E45-6E6B-CB43-EB6C82DA95C6}"/>
          </ac:spMkLst>
        </pc:spChg>
        <pc:picChg chg="mod ord">
          <ac:chgData name="McHarg, Catherine" userId="88b8f76c-9ae3-4745-88eb-fe0667a22af5" providerId="ADAL" clId="{CA6F3431-AE1E-495F-A75B-7AA93AB5A731}" dt="2025-12-23T14:33:41.678" v="558" actId="1076"/>
          <ac:picMkLst>
            <pc:docMk/>
            <pc:sldMk cId="1852005743" sldId="404"/>
            <ac:picMk id="8" creationId="{141A459E-ABBA-C9FD-9630-2AEA6867315E}"/>
          </ac:picMkLst>
        </pc:picChg>
      </pc:sldChg>
      <pc:sldChg chg="modSp mod modClrScheme chgLayout modNotesTx">
        <pc:chgData name="McHarg, Catherine" userId="88b8f76c-9ae3-4745-88eb-fe0667a22af5" providerId="ADAL" clId="{CA6F3431-AE1E-495F-A75B-7AA93AB5A731}" dt="2025-12-23T14:33:58.756" v="562" actId="1076"/>
        <pc:sldMkLst>
          <pc:docMk/>
          <pc:sldMk cId="519558860" sldId="405"/>
        </pc:sldMkLst>
        <pc:spChg chg="mod ord">
          <ac:chgData name="McHarg, Catherine" userId="88b8f76c-9ae3-4745-88eb-fe0667a22af5" providerId="ADAL" clId="{CA6F3431-AE1E-495F-A75B-7AA93AB5A731}" dt="2025-12-23T14:33:48.716" v="559" actId="700"/>
          <ac:spMkLst>
            <pc:docMk/>
            <pc:sldMk cId="519558860" sldId="405"/>
            <ac:spMk id="2" creationId="{B3E33E8D-1BEB-2144-5263-DDE5C977386C}"/>
          </ac:spMkLst>
        </pc:spChg>
        <pc:picChg chg="mod ord">
          <ac:chgData name="McHarg, Catherine" userId="88b8f76c-9ae3-4745-88eb-fe0667a22af5" providerId="ADAL" clId="{CA6F3431-AE1E-495F-A75B-7AA93AB5A731}" dt="2025-12-23T14:33:58.756" v="562" actId="1076"/>
          <ac:picMkLst>
            <pc:docMk/>
            <pc:sldMk cId="519558860" sldId="405"/>
            <ac:picMk id="5" creationId="{3CDE6810-C0E7-8E4C-4305-49CDC4302C5A}"/>
          </ac:picMkLst>
        </pc:picChg>
      </pc:sldChg>
      <pc:sldChg chg="modSp add mod">
        <pc:chgData name="McHarg, Catherine" userId="88b8f76c-9ae3-4745-88eb-fe0667a22af5" providerId="ADAL" clId="{CA6F3431-AE1E-495F-A75B-7AA93AB5A731}" dt="2025-12-23T14:36:43.616" v="603" actId="1076"/>
        <pc:sldMkLst>
          <pc:docMk/>
          <pc:sldMk cId="3346428058" sldId="406"/>
        </pc:sldMkLst>
        <pc:spChg chg="mod">
          <ac:chgData name="McHarg, Catherine" userId="88b8f76c-9ae3-4745-88eb-fe0667a22af5" providerId="ADAL" clId="{CA6F3431-AE1E-495F-A75B-7AA93AB5A731}" dt="2025-12-23T14:36:11.171" v="598" actId="20577"/>
          <ac:spMkLst>
            <pc:docMk/>
            <pc:sldMk cId="3346428058" sldId="406"/>
            <ac:spMk id="10" creationId="{7387BA21-014C-6DFC-23B4-3CF208A2B100}"/>
          </ac:spMkLst>
        </pc:spChg>
        <pc:picChg chg="mod modCrop">
          <ac:chgData name="McHarg, Catherine" userId="88b8f76c-9ae3-4745-88eb-fe0667a22af5" providerId="ADAL" clId="{CA6F3431-AE1E-495F-A75B-7AA93AB5A731}" dt="2025-12-23T14:36:43.616" v="603" actId="1076"/>
          <ac:picMkLst>
            <pc:docMk/>
            <pc:sldMk cId="3346428058" sldId="406"/>
            <ac:picMk id="6" creationId="{2B22A368-7D0C-C7C2-5731-89F3A1FEA92C}"/>
          </ac:picMkLst>
        </pc:picChg>
      </pc:sldChg>
      <pc:sldChg chg="modSp add mod">
        <pc:chgData name="McHarg, Catherine" userId="88b8f76c-9ae3-4745-88eb-fe0667a22af5" providerId="ADAL" clId="{CA6F3431-AE1E-495F-A75B-7AA93AB5A731}" dt="2025-12-23T14:37:25.267" v="624" actId="1076"/>
        <pc:sldMkLst>
          <pc:docMk/>
          <pc:sldMk cId="14689025" sldId="407"/>
        </pc:sldMkLst>
        <pc:spChg chg="mod">
          <ac:chgData name="McHarg, Catherine" userId="88b8f76c-9ae3-4745-88eb-fe0667a22af5" providerId="ADAL" clId="{CA6F3431-AE1E-495F-A75B-7AA93AB5A731}" dt="2025-12-23T14:37:20.979" v="623" actId="20577"/>
          <ac:spMkLst>
            <pc:docMk/>
            <pc:sldMk cId="14689025" sldId="407"/>
            <ac:spMk id="10" creationId="{6DFAB41E-10D8-6704-4859-2F140CBA09E4}"/>
          </ac:spMkLst>
        </pc:spChg>
        <pc:picChg chg="mod modCrop">
          <ac:chgData name="McHarg, Catherine" userId="88b8f76c-9ae3-4745-88eb-fe0667a22af5" providerId="ADAL" clId="{CA6F3431-AE1E-495F-A75B-7AA93AB5A731}" dt="2025-12-23T14:37:25.267" v="624" actId="1076"/>
          <ac:picMkLst>
            <pc:docMk/>
            <pc:sldMk cId="14689025" sldId="407"/>
            <ac:picMk id="6" creationId="{2057C924-C616-6A83-1166-2C5380CED62C}"/>
          </ac:picMkLst>
        </pc:picChg>
      </pc:sldChg>
      <pc:sldChg chg="modSp add mod">
        <pc:chgData name="McHarg, Catherine" userId="88b8f76c-9ae3-4745-88eb-fe0667a22af5" providerId="ADAL" clId="{CA6F3431-AE1E-495F-A75B-7AA93AB5A731}" dt="2025-12-23T14:38:24.538" v="654" actId="20577"/>
        <pc:sldMkLst>
          <pc:docMk/>
          <pc:sldMk cId="166233782" sldId="408"/>
        </pc:sldMkLst>
        <pc:spChg chg="mod">
          <ac:chgData name="McHarg, Catherine" userId="88b8f76c-9ae3-4745-88eb-fe0667a22af5" providerId="ADAL" clId="{CA6F3431-AE1E-495F-A75B-7AA93AB5A731}" dt="2025-12-23T14:38:24.538" v="654" actId="20577"/>
          <ac:spMkLst>
            <pc:docMk/>
            <pc:sldMk cId="166233782" sldId="408"/>
            <ac:spMk id="10" creationId="{DBC2ECDD-509B-9978-808E-FFF3B8AFBEC2}"/>
          </ac:spMkLst>
        </pc:spChg>
        <pc:picChg chg="mod modCrop">
          <ac:chgData name="McHarg, Catherine" userId="88b8f76c-9ae3-4745-88eb-fe0667a22af5" providerId="ADAL" clId="{CA6F3431-AE1E-495F-A75B-7AA93AB5A731}" dt="2025-12-23T14:38:12.864" v="631" actId="14100"/>
          <ac:picMkLst>
            <pc:docMk/>
            <pc:sldMk cId="166233782" sldId="408"/>
            <ac:picMk id="6" creationId="{9DCC9B48-AA8A-BA04-1385-EEBC39A78CF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1944299-672F-11EE-16BA-E31C18584D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68AE45-B4D7-0013-3592-80BC1DD14A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69F94-C859-B74E-8120-19D32CC83F4F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2E9E07-0643-32BA-F461-AD6FCB4DE2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2F9C54-3384-9C1B-B200-63D107E22E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0668D-9747-7B40-AB07-D99BCB2AD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76731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83990-A5BB-0244-AEBF-938B6F8000C9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FFB68-4C17-3C4E-8F1F-E2E74032E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3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90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45954A-845E-D559-8535-ED5320A4C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C3292-9D5A-5DBC-5525-60B96536F9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FDD207-6738-F553-7D8B-A8ADFA960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Crop-out wattle daub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D73059-A564-6D84-E0D1-718B1C6351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237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3E489-A6CC-A35C-7F3B-AAFCEB30E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17139-9DFC-A8D0-B561-6F9D98030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7F5D94-E4DD-774C-9421-21C6D389FC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Crop-out clay roof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74DE47-38AE-F577-3DE2-CFD3375C01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268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54AE9-F4EF-BD03-E99C-4B61B2FB3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63BD1C-3EEE-67DE-0500-5AA996D353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245912-648F-C321-44E2-18B462B24C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- Heron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F6F91-0D46-B3A5-3FF8-427D638E20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564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16D3B-7015-80E5-1E85-39B3E317E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731B5C-D632-DB17-E31B-D67DF05245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86B07B-8221-5F7F-AEFE-16D85B7F2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-day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A0AF2B-6790-D38D-7CF6-837C42C418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110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797EB-07B6-EB45-23E6-8FCBFF0D6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25BCA0-9AE9-169B-64BC-9F1580B1D8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81E8BE-4782-B6E4-782E-86ECAFEEED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-day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473C7A-C0CD-B103-808B-A4C1AFDE0D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530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E05C7-E72E-654C-D66B-F008E9811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28AB73-3269-05BA-2D7C-93BB39DC6D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E4D257-9533-1472-13F9-AB714EE108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-day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F31C5C-97A5-619F-44DF-4F4C0D4FFB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745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49353-7F85-E462-7DDF-5203A3DF7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766C41-5353-F4AA-50FF-13DEADF65B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150DE2-BEAD-A613-14BC-2528DD14B2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-day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2C6009-F4D6-5AD9-FC27-A08225A86C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036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177F3-C74C-BB17-1585-D0BFD85D8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D784A8-CD73-B772-4BE6-D9BC4531C0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BB5EE3-60DD-1E7B-11A5-B1387DCE9A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– night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A487EB-7991-ADA3-0A65-4A131637D3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5996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CEA96-36F2-17A7-AB73-4BB521329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2EC784-0151-4779-747B-F50691EFD8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96AF85-2F79-33D1-C95B-9A1D0CD835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Occupation- empty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4EF7-0A89-5B19-4DC6-9CE5576DB5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68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12639-1CBB-2138-5143-27A4D8898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A34237-1FC8-54D5-6478-8E84DB6E33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257C10-511C-88E8-7974-2DD0AADBE4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House Complete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8926BF-6EF6-E469-1280-68F655E501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380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668BF-1F8D-47C6-26C2-82738669D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D7CAE8-7FC5-4C75-1111-C371B38EEE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A7D47-C816-5F57-F406-1DBEA9E839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</a:t>
            </a:r>
          </a:p>
          <a:p>
            <a:r>
              <a:rPr lang="en-GB" dirty="0"/>
              <a:t>Images © Vicky Herring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DFE0A4-A1F4-A623-A397-7EE919391D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434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F9511-5A56-C234-BF8D-39FF6519C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85BE13-98ED-2E78-CD81-BEB3B7A829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B633FC-6008-F27B-DBA6-9A0B1DDC1C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Harvesting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FD6B4C-AA36-787B-73B3-970BF27399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563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7626B-A39E-99F6-5320-DE78EB24F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C0AD63-CF7A-E286-8F80-CF50D381B1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8C9F10-1F51-A941-87B1-18CEFBBDE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Hunting Boar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E75F9D-42E4-FE26-E673-868C8260E1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438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E887B-4681-5A8F-D556-FFB4245B0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597C7B-06E8-26BA-EADF-BF94F5079A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5B07AD-ABE3-5A29-D8F2-04134BB3BF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Hunting Deer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BB81F7-6B1D-F606-DD89-C3F5DBCBAD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453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093E2-C14D-6D4F-C7A8-EC95EB1BA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5A2A4-CFC9-7344-7D7D-AC4FF4AF36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916289-803C-144C-5B5B-2181875DA6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fisherman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51D2B3-6B30-DF94-7F56-AA5E63856A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550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B27A2-0DA6-730A-48FC-8B789D75D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40C300-F6BC-3B0B-29B1-ED6982B2E8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FD2AEC-72CD-6F46-7FE4-C82E902331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Stooks of grain and Grinding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1B7F5C-1865-D52B-2189-14EF7AAF5A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1942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2C0FB-8459-FD67-2F90-296E91926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36B240-34B0-4F68-F88B-417E8A46ED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A8996F-4477-B2CE-F379-FCEC6E940E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Grinding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2C9FA9-99ED-A1E4-ECA9-C152C1DE97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273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D2032A-9B84-52BF-8C79-D6FC3D8F8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4C98B8-97FC-5C15-3C9D-3774EA8AF1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7FEE91-90D2-1950-298B-9307C04E4F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Cooking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44F52A-95D1-BBFF-3A0D-DB96B44A58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48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7B636-CF43-7FA8-3C0D-BEA806F61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49B908-0F8F-29BB-FA73-A47BAA7D70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9DFFF-AB1A-2E62-28BE-F34BF5E1B2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waste dump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7CD52-B235-3818-B36D-02EE730DD7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6898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BFD91-94A6-CA10-CC7A-E8D82FBBE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D25475-753A-9F43-760B-55E03944C3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844574-1B1B-1891-9A24-98ED657781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Occupation - waste dump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D2A6B3-1F3E-93B4-F215-43716C951B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457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BE8A2-025B-1912-29DB-E3A0FE5A5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1A7426-0B34-E809-1865-1EE90A61CF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2BE685-0934-A7C6-DC5E-64F478956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Occupation - waste dump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DD4C22-15AB-0585-A888-6041071CD2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781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3D7F2-1B08-641E-6A96-806F4D9BC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AE0635-F287-502C-9D40-55BCF90090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63CBFF-AEC1-39D0-1CDB-7687A72063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empty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E7C558-81DE-40DF-58F0-C1B0582743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431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D05A0-7599-6081-8608-66819BCB7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B31BD9-424F-403A-20AF-7323648347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0CD73B-7611-C370-AAAA-4CD74DBFCE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Occupation - waste dump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6915E-A7CA-F28D-2BBA-548B3D6633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49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63CA5F-2DE2-D60B-7902-E2E9CB8B1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5B008A-C0ED-1DAC-3FF1-3595D52F87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8A21D2-F5A4-1180-E1C4-E0805B0979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Occupation - waste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5634D6-AA66-0F82-C21C-3AA8B773E6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8772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Lambs &amp; box carving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7018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Lambs &amp; metal recycling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895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Textile Spinning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3383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Textiles Weaving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2195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F4E3F-4B19-0A67-7380-8B2BAE355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766A3A-E839-6221-3DD8-52F7C068B8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ED09AB-58E3-3E4C-6552-98E695B677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axe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87A239-5131-9FD5-2042-C83A19D98F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6678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1C534-A6B7-29FA-513B-EE61315B5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FA380D-677D-42D0-A211-68795E06BE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3789F6-4215-7709-AFE1-6103AF9E7C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Occupation - burying axe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168D6-B6DD-DCBF-1EF9-659F203AA9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873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A7DD6-AD34-E6A9-87B7-8FFBDB6D9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9D74CF-F017-3079-5F85-A5CDB9FBAF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83EF38-0E62-659A-1E9A-3162D00616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Destruction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A0A1D1-F59E-4349-D889-C452740475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033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FFA08-BAF7-98D6-4807-256148F30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42CAF7-9F5D-FA36-BE48-EC3DA96BA0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963528-150D-C7FE-2D70-80403646E7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Destruction empty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6D375-B746-9E9E-4531-5536BC6F70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584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C37DF-D77F-E51D-40DC-171BC46C7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FF3947-C06E-A836-73C2-522D3E018E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5F55AB-D581-E3E2-05DC-C1960C8320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Trees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638267-3B0D-220A-C674-69EFC3F12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659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C249A-25CC-88AF-E59B-500447228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F45904-BE55-BC3D-ABD0-7B26FB3B55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999F01-106D-B258-05C8-868AD676C2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Destruction crop-out House on fire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DFC77-727E-1538-3D26-5984A9F919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1730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55AC2-642E-B294-2226-1C25710F7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69DA9B-916E-0B21-0A8C-D4D35E2BF6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FA1009-64C3-B217-951A-76CB89DD57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Destruction - running away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50BD6E-5BF7-65FC-7FDB-F4FA9C0A1E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0349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Stratigraphy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90709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7E755-DFF6-4609-C80D-8C2AE3296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EEE59B-5A93-00CC-9E89-E488886AA5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E5E6B8-8763-C1C7-59E1-E6E923EFAE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Must Farm Reconstruction Overhead</a:t>
            </a:r>
          </a:p>
          <a:p>
            <a:r>
              <a:rPr lang="en-GB" dirty="0"/>
              <a:t>Images © 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0CA6C8-20B6-C4D8-67A6-3457D55531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43150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E56AA-8E72-54EA-4C75-2C08F644C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26D40A-07D4-7DEE-4F56-93271F4C8E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062E91-FE23-A131-2443-A746C86C05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Must Farm Site Plan</a:t>
            </a:r>
          </a:p>
          <a:p>
            <a:r>
              <a:rPr lang="en-GB" dirty="0"/>
              <a:t>Images © 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63F9D-E534-A6D6-3A96-BC1895C78E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62856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091B6-A16A-9169-8D52-06526D89E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7C23AF-096C-A67E-7AE4-C83794D090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248AF6-2C8A-344D-C400-ABA0FAEF0F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Photogrammetry Visualisation of Must Farm</a:t>
            </a:r>
          </a:p>
          <a:p>
            <a:r>
              <a:rPr lang="en-GB" dirty="0"/>
              <a:t>Images © 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C3708A-27DA-C9C2-8011-57E5F34AAD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885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D3736-2750-4CB1-5102-061D1E3F3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E2646B-B3C6-B050-4C6A-2D587BCC06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428991-5E48-9381-C41C-2D9FD8A1F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Crop-out sharpening posts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88EFAF-61EC-9EEB-0346-A840DAF515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850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5FE5F-C1AD-8CA6-A6AD-5C9BF1BAC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7C84AB-65D1-E5CB-B099-8B387CF64A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91D97D-6289-6B7E-D163-15AA999CB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Vignette driving posts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1AB8C6-FC97-7AA2-BDB7-FEA0203742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798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- Kids and dog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2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D26CD-1576-B946-73A3-10FCA529F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5263E9-16D3-F22B-17F8-79ECAD3AFC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4FC007-4F81-8543-F28B-6A03F7CE36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- woman with straw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A9B02A-84AD-4B15-2D7F-7144DCB3D5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29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234E3-7C4C-085B-A9F7-1AD67981F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0F5ED8-01A2-6D6E-800E-2A68E23C03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E0BF7E-D0CB-082E-4CA8-BF0363D1B6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Construction Crop-out thatching</a:t>
            </a:r>
          </a:p>
          <a:p>
            <a:r>
              <a:rPr lang="en-GB" dirty="0"/>
              <a:t>Images © Vicky Herring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9D51D8-7A83-3BA4-EB3E-626E911C54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918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ront Cover - Sing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369C1781-720E-1D93-58A4-0181FF076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" y="0"/>
            <a:ext cx="4122821" cy="6858000"/>
            <a:chOff x="0" y="0"/>
            <a:chExt cx="1825933" cy="3408051"/>
          </a:xfrm>
          <a:solidFill>
            <a:srgbClr val="BBEBA0"/>
          </a:soli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A3C66558-6BC5-3EAF-D9D4-3E5DD05AC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1825933" cy="3408051"/>
            </a:xfrm>
            <a:custGeom>
              <a:avLst/>
              <a:gdLst/>
              <a:ahLst/>
              <a:cxnLst/>
              <a:rect l="l" t="t" r="r" b="b"/>
              <a:pathLst>
                <a:path w="1825933" h="3408051">
                  <a:moveTo>
                    <a:pt x="0" y="0"/>
                  </a:moveTo>
                  <a:lnTo>
                    <a:pt x="1825933" y="0"/>
                  </a:lnTo>
                  <a:lnTo>
                    <a:pt x="1825933" y="3408051"/>
                  </a:lnTo>
                  <a:lnTo>
                    <a:pt x="0" y="3408051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9E87A62-87CE-37A0-C03A-E79436DB79B7}"/>
              </a:ext>
            </a:extLst>
          </p:cNvPr>
          <p:cNvSpPr txBox="1"/>
          <p:nvPr userDrawn="1"/>
        </p:nvSpPr>
        <p:spPr>
          <a:xfrm>
            <a:off x="343407" y="1693087"/>
            <a:ext cx="3857005" cy="707886"/>
          </a:xfrm>
          <a:prstGeom prst="rect">
            <a:avLst/>
          </a:prstGeom>
          <a:noFill/>
        </p:spPr>
        <p:txBody>
          <a:bodyPr wrap="square" lIns="0" rIns="90000" rtlCol="0">
            <a:spAutoFit/>
          </a:bodyPr>
          <a:lstStyle/>
          <a:p>
            <a:r>
              <a:rPr lang="en-US" sz="4000" b="1" i="0" baseline="0" dirty="0">
                <a:latin typeface="Arial" panose="020B0604020202020204" pitchFamily="34" charset="0"/>
              </a:rPr>
              <a:t>Education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867521-F3A6-44BC-B943-55AC31C435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5709" y="2559090"/>
            <a:ext cx="3578970" cy="2410371"/>
          </a:xfrm>
          <a:prstGeom prst="rect">
            <a:avLst/>
          </a:prstGeom>
        </p:spPr>
        <p:txBody>
          <a:bodyPr l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Title here</a:t>
            </a:r>
          </a:p>
        </p:txBody>
      </p:sp>
      <p:sp>
        <p:nvSpPr>
          <p:cNvPr id="11" name="Picture Placeholder 16">
            <a:extLst>
              <a:ext uri="{FF2B5EF4-FFF2-40B4-BE49-F238E27FC236}">
                <a16:creationId xmlns:a16="http://schemas.microsoft.com/office/drawing/2014/main" id="{86F0CE02-6F25-7873-FF45-05A1A8F286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22819" y="0"/>
            <a:ext cx="8069181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FA119A7-2D46-F6BE-F2EF-F213BF2297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49" y="485985"/>
            <a:ext cx="1980733" cy="92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97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olaroid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4961834" cy="1099374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8" y="1780413"/>
            <a:ext cx="5905354" cy="426647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DBE7C6AD-9EF4-C8BD-F254-F9A43B879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 rot="20733588">
            <a:off x="5851663" y="42543"/>
            <a:ext cx="3533443" cy="3821993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AF10C154-B5F4-2AB9-E4DC-9B98B67E4E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20733588">
            <a:off x="6138793" y="244200"/>
            <a:ext cx="2945160" cy="27626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Washi">
            <a:extLst>
              <a:ext uri="{FF2B5EF4-FFF2-40B4-BE49-F238E27FC236}">
                <a16:creationId xmlns:a16="http://schemas.microsoft.com/office/drawing/2014/main" id="{3D843452-DDC2-464B-128D-56EE03D75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897031" y="1148588"/>
            <a:ext cx="2836863" cy="63182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FD7BA617-E113-D9F9-7D00-48C49575825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013845" y="1211200"/>
            <a:ext cx="260323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67B0742A-D5AC-E9BC-AC04-0EAB1A6EE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1268507">
            <a:off x="7916434" y="2772772"/>
            <a:ext cx="3554984" cy="3845293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AECF7057-A67D-92F7-5C78-311852F7C4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1268507">
            <a:off x="8441820" y="3060311"/>
            <a:ext cx="2878832" cy="276402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Washi">
            <a:extLst>
              <a:ext uri="{FF2B5EF4-FFF2-40B4-BE49-F238E27FC236}">
                <a16:creationId xmlns:a16="http://schemas.microsoft.com/office/drawing/2014/main" id="{EC0D0A2A-79D8-C43B-BA57-BBEFE892C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496050" y="6057900"/>
            <a:ext cx="2836863" cy="63182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 Placeholder 41">
            <a:extLst>
              <a:ext uri="{FF2B5EF4-FFF2-40B4-BE49-F238E27FC236}">
                <a16:creationId xmlns:a16="http://schemas.microsoft.com/office/drawing/2014/main" id="{5E7A1B5F-101B-7A92-3AEC-2AF04A484F8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496128" y="6179553"/>
            <a:ext cx="260323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128206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10971915" cy="4320194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0686A806-8B99-4CCF-73F4-B0B3B2E133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19DB756-A867-6970-B27D-6C8088C799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CDB78576-8341-CDEB-52BF-A23029EEB7AE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3A24FEE-C627-9178-2CB9-42A0686575D0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6" name="Picture 5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56E81F88-915F-1816-8C91-A867A1F587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285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- Title+Content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10971915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F1826450-9BA5-EA65-DD96-DC9A29EEDF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B108CE3-C1DA-993E-3308-D5542984B142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7D7CF76-EDD8-348C-EEBB-FFF14D632F8B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771699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391178"/>
            <a:ext cx="10971915" cy="539926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8DC9ECEE-0EE8-C1DE-10B8-270F3DA5D0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9D3DEBF1-A726-4119-AA69-710F4FA96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FC81186-7EDA-2755-7C48-0FBEB4CB69F0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31CECC0-AE42-54C2-B744-639265443C39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924B26B4-BDBF-FF19-CD1D-F85A62B37E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8557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-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8">
            <a:extLst>
              <a:ext uri="{FF2B5EF4-FFF2-40B4-BE49-F238E27FC236}">
                <a16:creationId xmlns:a16="http://schemas.microsoft.com/office/drawing/2014/main" id="{858C5593-7A4D-F1CA-FAE6-FE2094900D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7185" y="759956"/>
            <a:ext cx="10996613" cy="710288"/>
          </a:xfrm>
          <a:prstGeom prst="rect">
            <a:avLst/>
          </a:prstGeom>
        </p:spPr>
        <p:txBody>
          <a:bodyPr lIns="0"/>
          <a:lstStyle>
            <a:lvl1pPr algn="ctr">
              <a:defRPr sz="4600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– Big Statements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AC80B6-5158-96C5-F3E2-F3233BB9C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885" y="2158706"/>
            <a:ext cx="10971915" cy="3631732"/>
          </a:xfrm>
          <a:prstGeom prst="rect">
            <a:avLst/>
          </a:prstGeom>
        </p:spPr>
        <p:txBody>
          <a:bodyPr lIns="0" rIns="90000"/>
          <a:lstStyle>
            <a:lvl1pPr marL="0" indent="0" algn="ctr">
              <a:buFontTx/>
              <a:buNone/>
              <a:defRPr sz="3200" b="1" i="0" baseline="0"/>
            </a:lvl1pPr>
            <a:lvl2pPr marL="457200" indent="0" algn="ctr">
              <a:buFontTx/>
              <a:buNone/>
              <a:defRPr/>
            </a:lvl2pPr>
            <a:lvl3pPr marL="914400" indent="0" algn="ctr">
              <a:buFontTx/>
              <a:buNone/>
              <a:defRPr/>
            </a:lvl3pPr>
            <a:lvl4pPr marL="1371600" indent="0" algn="ctr">
              <a:buFontTx/>
              <a:buNone/>
              <a:defRPr/>
            </a:lvl4pPr>
            <a:lvl5pPr marL="1828800" indent="0" algn="ctr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8DC9ECEE-0EE8-C1DE-10B8-270F3DA5D0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id="{C351575D-B07A-53D8-CD9C-3745A2CEE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942005C2-83E2-9AD6-7773-B71FC23283C9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637856E-7827-55D3-D3F0-FD4A27D0696C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10" name="Picture 9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1A54F164-3ED5-E48A-2960-20984DA24E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98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F6069-348B-8FA0-F7CB-6D53057E3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885" y="-1049337"/>
            <a:ext cx="10515600" cy="992187"/>
          </a:xfrm>
        </p:spPr>
        <p:txBody>
          <a:bodyPr/>
          <a:lstStyle>
            <a:lvl1pPr>
              <a:defRPr>
                <a:solidFill>
                  <a:srgbClr val="65B9E4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391178"/>
            <a:ext cx="10971915" cy="6002128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76A976D-2FEA-80DA-B7DA-8438687B1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03749CD-59FF-036E-7539-37CD76D5ED3C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3162DB4-8B18-6F69-5E9F-C040FBC0A698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333716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 - 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8">
            <a:extLst>
              <a:ext uri="{FF2B5EF4-FFF2-40B4-BE49-F238E27FC236}">
                <a16:creationId xmlns:a16="http://schemas.microsoft.com/office/drawing/2014/main" id="{69542118-A086-8DBB-1902-845F881FE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5580905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6" y="1411704"/>
            <a:ext cx="5324852" cy="4981601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4F6B04-3C74-61E5-A8E9-58BFA80B09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CFA26DAE-2F85-409A-E0CE-E0A1B04CD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321960" y="5940489"/>
            <a:ext cx="3643313" cy="579437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9" name="Text Placeholder 41">
            <a:extLst>
              <a:ext uri="{FF2B5EF4-FFF2-40B4-BE49-F238E27FC236}">
                <a16:creationId xmlns:a16="http://schemas.microsoft.com/office/drawing/2014/main" id="{69865DE0-33D3-5941-4EE3-0C94BF8926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591526" y="6023039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53028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8">
            <a:extLst>
              <a:ext uri="{FF2B5EF4-FFF2-40B4-BE49-F238E27FC236}">
                <a16:creationId xmlns:a16="http://schemas.microsoft.com/office/drawing/2014/main" id="{A9F01D6F-7A5D-7A07-82DF-165C6B942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183" y="142007"/>
            <a:ext cx="4837111" cy="260001"/>
          </a:xfrm>
          <a:prstGeom prst="rect">
            <a:avLst/>
          </a:prstGeom>
        </p:spPr>
        <p:txBody>
          <a:bodyPr lIns="0" rIns="90000"/>
          <a:lstStyle>
            <a:lvl1pPr algn="ctr">
              <a:defRPr sz="18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F3E1C4C-1657-08AF-3752-DB99B3A9D1D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13182" y="715139"/>
            <a:ext cx="4837112" cy="449262"/>
          </a:xfrm>
          <a:prstGeom prst="rect">
            <a:avLst/>
          </a:prstGeom>
        </p:spPr>
        <p:txBody>
          <a:bodyPr/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59B9C638-F0C7-4816-ADAB-9BC6297F08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3982" y="1183537"/>
            <a:ext cx="3775513" cy="4085161"/>
          </a:xfrm>
          <a:prstGeom prst="rect">
            <a:avLst/>
          </a:prstGeom>
          <a:ln w="38100" cap="sq">
            <a:solidFill>
              <a:srgbClr val="BBEBA0"/>
            </a:solidFill>
          </a:ln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FD5CCA4-0816-0EAE-30F9-330997DCC172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326502" y="5425444"/>
            <a:ext cx="5610472" cy="117001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1AB78D4-44BE-8D7A-6700-D52C0D73AA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00736" y="165652"/>
            <a:ext cx="4837103" cy="267677"/>
          </a:xfrm>
          <a:prstGeom prst="rect">
            <a:avLst/>
          </a:prstGeom>
        </p:spPr>
        <p:txBody>
          <a:bodyPr lIns="0" tIns="0"/>
          <a:lstStyle>
            <a:lvl1pPr algn="ctr">
              <a:defRPr lang="en-US" sz="1800" b="1" i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9481F48B-D76F-FA6B-6B47-5936D5CD00F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800736" y="715139"/>
            <a:ext cx="4837103" cy="449263"/>
          </a:xfrm>
          <a:prstGeom prst="rect">
            <a:avLst/>
          </a:prstGeom>
        </p:spPr>
        <p:txBody>
          <a:bodyPr/>
          <a:lstStyle>
            <a:lvl1pPr algn="ctr">
              <a:defRPr lang="en-GB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EC6DD91D-C862-8ACA-5535-A9F4C42D360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1531" y="1194646"/>
            <a:ext cx="3775513" cy="4085161"/>
          </a:xfrm>
          <a:prstGeom prst="rect">
            <a:avLst/>
          </a:prstGeom>
          <a:ln w="38100" cap="sq">
            <a:solidFill>
              <a:srgbClr val="BBEBA0"/>
            </a:solidFill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785154F-0EA4-256D-CB79-16180119B43C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6414051" y="5425444"/>
            <a:ext cx="5610472" cy="117001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AA7E0E7-5DA6-F4EB-0192-5AEE9092535E}"/>
              </a:ext>
            </a:extLst>
          </p:cNvPr>
          <p:cNvCxnSpPr>
            <a:cxnSpLocks/>
          </p:cNvCxnSpPr>
          <p:nvPr userDrawn="1"/>
        </p:nvCxnSpPr>
        <p:spPr>
          <a:xfrm>
            <a:off x="0" y="570323"/>
            <a:ext cx="12192000" cy="0"/>
          </a:xfrm>
          <a:prstGeom prst="line">
            <a:avLst/>
          </a:prstGeom>
          <a:ln w="15875">
            <a:solidFill>
              <a:srgbClr val="BBEB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6F72EBA6-F59E-F096-F2DA-C54BD75E2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rcRect/>
          <a:stretch/>
        </p:blipFill>
        <p:spPr>
          <a:xfrm flipH="1">
            <a:off x="5997840" y="213191"/>
            <a:ext cx="196317" cy="255213"/>
          </a:xfrm>
          <a:prstGeom prst="rect">
            <a:avLst/>
          </a:prstGeom>
        </p:spPr>
      </p:pic>
      <p:cxnSp>
        <p:nvCxnSpPr>
          <p:cNvPr id="19" name="Straight Connector 18" descr="Dotted Line">
            <a:extLst>
              <a:ext uri="{FF2B5EF4-FFF2-40B4-BE49-F238E27FC236}">
                <a16:creationId xmlns:a16="http://schemas.microsoft.com/office/drawing/2014/main" id="{7D055D7C-91E0-EBF4-9F57-37C2B0E02D9D}"/>
              </a:ext>
            </a:extLst>
          </p:cNvPr>
          <p:cNvCxnSpPr>
            <a:cxnSpLocks/>
          </p:cNvCxnSpPr>
          <p:nvPr userDrawn="1"/>
        </p:nvCxnSpPr>
        <p:spPr>
          <a:xfrm>
            <a:off x="6095999" y="617030"/>
            <a:ext cx="0" cy="6337120"/>
          </a:xfrm>
          <a:prstGeom prst="line">
            <a:avLst/>
          </a:prstGeom>
          <a:ln w="19050">
            <a:solidFill>
              <a:srgbClr val="A9A9A9"/>
            </a:solidFill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759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 -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8">
            <a:extLst>
              <a:ext uri="{FF2B5EF4-FFF2-40B4-BE49-F238E27FC236}">
                <a16:creationId xmlns:a16="http://schemas.microsoft.com/office/drawing/2014/main" id="{293A6F18-5388-F9FC-054F-BCCF55E21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1420267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4546" y="1399707"/>
            <a:ext cx="11362908" cy="1921716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256E01-267D-D2C4-531F-70FF91F109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4338" y="3429000"/>
            <a:ext cx="11363325" cy="31194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818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Pic-Two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8E962C4A-7DAF-900E-E9A3-FB229FE24B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7185" y="1408082"/>
            <a:ext cx="3775513" cy="4085161"/>
          </a:xfrm>
          <a:prstGeom prst="rect">
            <a:avLst/>
          </a:prstGeom>
          <a:ln w="50800" cap="sq">
            <a:solidFill>
              <a:srgbClr val="BBEBA0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770CF50-F2D9-0FC2-CE98-BE9A43735138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515862" y="1447425"/>
            <a:ext cx="2263258" cy="1994540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7EA080D-EE25-C150-E234-3CA7E62CEFD1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546598" y="3710012"/>
            <a:ext cx="2263258" cy="1994540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9FE13C11-8856-F5C3-4CAA-470BB54091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80706" y="1386419"/>
            <a:ext cx="3775513" cy="4085161"/>
          </a:xfrm>
          <a:prstGeom prst="rect">
            <a:avLst/>
          </a:prstGeom>
          <a:ln w="50800" cap="sq">
            <a:solidFill>
              <a:srgbClr val="BBEBA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6F01D4DD-FAF6-D59B-C700-66E45D95B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CE129529-34BA-99B7-54D4-B9D78065D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C2A03FD-8BF9-6BEE-7278-3D3D2AC02FF2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D92E5BA-CA9B-6914-E463-5FCB7546EBD2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4819EFB3-4D44-EB0E-07FB-0638A03FB73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E0ECC11-CA2E-60DB-0984-65E518E5491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0016" y="446037"/>
            <a:ext cx="1892300" cy="11684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603CC6A-A0F7-F0CF-7A4D-6D706005BDF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1015790">
            <a:off x="3262907" y="5182971"/>
            <a:ext cx="18923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876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F383AC8C-9FEF-1752-1DF9-79280F5C56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7187" y="365126"/>
            <a:ext cx="10996613" cy="717226"/>
          </a:xfrm>
          <a:prstGeom prst="rect">
            <a:avLst/>
          </a:prstGeom>
        </p:spPr>
        <p:txBody>
          <a:bodyPr lIns="0" rIns="90000" anchor="ctr" anchorCtr="0">
            <a:normAutofit/>
          </a:bodyPr>
          <a:lstStyle>
            <a:lvl1pPr>
              <a:lnSpc>
                <a:spcPct val="100000"/>
              </a:lnSpc>
              <a:defRPr sz="3200" b="1" i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F7F29-C05D-47B8-95BB-4F65B64CE2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7188" y="1389063"/>
            <a:ext cx="10996612" cy="461962"/>
          </a:xfrm>
          <a:prstGeom prst="rect">
            <a:avLst/>
          </a:prstGeom>
        </p:spPr>
        <p:txBody>
          <a:bodyPr lIns="0"/>
          <a:lstStyle>
            <a:lvl1pPr>
              <a:defRPr sz="2400" b="1"/>
            </a:lvl1pPr>
          </a:lstStyle>
          <a:p>
            <a:pPr lvl="0"/>
            <a:r>
              <a:rPr lang="en-GB" dirty="0"/>
              <a:t>Key stage: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72924A-B63A-E950-7027-25979926085A}"/>
              </a:ext>
            </a:extLst>
          </p:cNvPr>
          <p:cNvSpPr txBox="1"/>
          <p:nvPr userDrawn="1"/>
        </p:nvSpPr>
        <p:spPr>
          <a:xfrm>
            <a:off x="357186" y="1861564"/>
            <a:ext cx="822960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spc="50" baseline="0" dirty="0">
                <a:solidFill>
                  <a:srgbClr val="1917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</a:t>
            </a:r>
            <a:endParaRPr lang="en-US" sz="2400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199DACC-5A6A-BE68-0E51-6447F4EC62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6" y="2429353"/>
            <a:ext cx="10996613" cy="3392103"/>
          </a:xfrm>
          <a:prstGeom prst="rect">
            <a:avLst/>
          </a:prstGeom>
        </p:spPr>
        <p:txBody>
          <a:bodyPr lIns="0" rIns="90000"/>
          <a:lstStyle>
            <a:lvl1pPr marL="0" indent="0" algn="l">
              <a:buFontTx/>
              <a:buNone/>
              <a:defRPr sz="2000" b="0" i="0" baseline="0">
                <a:latin typeface="Arial" panose="020B0604020202020204" pitchFamily="34" charset="0"/>
              </a:defRPr>
            </a:lvl1pPr>
            <a:lvl2pPr marL="457200" indent="0">
              <a:buFontTx/>
              <a:buNone/>
              <a:defRPr baseline="0">
                <a:latin typeface="Arial" panose="020B0604020202020204" pitchFamily="34" charset="0"/>
              </a:defRPr>
            </a:lvl2pPr>
            <a:lvl3pPr marL="914400" indent="0" algn="l">
              <a:buFontTx/>
              <a:buNone/>
              <a:defRPr/>
            </a:lvl3pPr>
            <a:lvl4pPr marL="1371600" indent="0" algn="l">
              <a:buFontTx/>
              <a:buNone/>
              <a:defRPr/>
            </a:lvl4pPr>
            <a:lvl5pPr marL="1828800" indent="0" algn="l">
              <a:buFontTx/>
              <a:buNone/>
              <a:defRPr/>
            </a:lvl5pPr>
          </a:lstStyle>
          <a:p>
            <a:pPr lvl="0"/>
            <a:r>
              <a:rPr lang="en-GB"/>
              <a:t>Click to edit curriculum links.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A5A495-96CF-60C4-401B-4D1F86AF16AD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D3104B1F-1AA8-952F-2D5F-AD59684EF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4" name="Picture 3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FD7DEF28-C976-3440-94E5-C8ABB4DADD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  <p:grpSp>
        <p:nvGrpSpPr>
          <p:cNvPr id="5" name="Group 2">
            <a:extLst>
              <a:ext uri="{FF2B5EF4-FFF2-40B4-BE49-F238E27FC236}">
                <a16:creationId xmlns:a16="http://schemas.microsoft.com/office/drawing/2014/main" id="{3564714B-6354-E86E-93D2-6C8C64EED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5F2B52CC-5818-4FF0-9FD9-8BA864FA89CD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6057C52-CC88-4DF2-2F27-B08EB5736B40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1158484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-Pic-Three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5" name="Polaroid 1">
            <a:extLst>
              <a:ext uri="{FF2B5EF4-FFF2-40B4-BE49-F238E27FC236}">
                <a16:creationId xmlns:a16="http://schemas.microsoft.com/office/drawing/2014/main" id="{A5EC1B8E-118E-BFBF-C139-E7D78D135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7186" y="1255125"/>
            <a:ext cx="3449269" cy="3116363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6" name="Picture 1">
            <a:extLst>
              <a:ext uri="{FF2B5EF4-FFF2-40B4-BE49-F238E27FC236}">
                <a16:creationId xmlns:a16="http://schemas.microsoft.com/office/drawing/2014/main" id="{8E962C4A-7DAF-900E-E9A3-FB229FE24B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647" y="1411496"/>
            <a:ext cx="2860157" cy="225262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0" name="Washi">
            <a:extLst>
              <a:ext uri="{FF2B5EF4-FFF2-40B4-BE49-F238E27FC236}">
                <a16:creationId xmlns:a16="http://schemas.microsoft.com/office/drawing/2014/main" id="{68DAFA26-B1D9-C74E-55A7-71DDCA28DD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5507" y="3731741"/>
            <a:ext cx="2328862" cy="681038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2" name="Text Placeholder 1">
            <a:extLst>
              <a:ext uri="{FF2B5EF4-FFF2-40B4-BE49-F238E27FC236}">
                <a16:creationId xmlns:a16="http://schemas.microsoft.com/office/drawing/2014/main" id="{04AA8EC4-47E9-F593-B708-794FEFA6585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 rot="21383919">
            <a:off x="1100444" y="3865091"/>
            <a:ext cx="205898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D6D5F453-CE35-87E0-FC81-F5D5D79C5A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4870" y="4542450"/>
            <a:ext cx="3251585" cy="1646477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6" name="Polaroid 2">
            <a:extLst>
              <a:ext uri="{FF2B5EF4-FFF2-40B4-BE49-F238E27FC236}">
                <a16:creationId xmlns:a16="http://schemas.microsoft.com/office/drawing/2014/main" id="{0C5B97FC-AB4E-1DB1-74F5-C823905C4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65654" y="1285653"/>
            <a:ext cx="3449269" cy="3116363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0" name="Picture 2">
            <a:extLst>
              <a:ext uri="{FF2B5EF4-FFF2-40B4-BE49-F238E27FC236}">
                <a16:creationId xmlns:a16="http://schemas.microsoft.com/office/drawing/2014/main" id="{81CDE749-F5AA-654D-BBBB-7ACE205579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25413" y="1433340"/>
            <a:ext cx="2860157" cy="225262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3" name="Washi">
            <a:extLst>
              <a:ext uri="{FF2B5EF4-FFF2-40B4-BE49-F238E27FC236}">
                <a16:creationId xmlns:a16="http://schemas.microsoft.com/office/drawing/2014/main" id="{D1F788DE-674D-9F5F-697C-9723C3D82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883450" y="3758075"/>
            <a:ext cx="2328862" cy="681038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325C52C7-8BDD-D376-3E1E-92884E9DA81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rot="21383919">
            <a:off x="5018387" y="3891425"/>
            <a:ext cx="205898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CBA456B3-BB9F-16E3-E3F4-07C61BB5FD9E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4255428" y="4549703"/>
            <a:ext cx="3259495" cy="1639224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4" name="Polaroid 3">
            <a:extLst>
              <a:ext uri="{FF2B5EF4-FFF2-40B4-BE49-F238E27FC236}">
                <a16:creationId xmlns:a16="http://schemas.microsoft.com/office/drawing/2014/main" id="{FDF09B61-4E47-EA9C-608B-975D7A5BD4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224" y="1276969"/>
            <a:ext cx="3449269" cy="3116363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7" name="Picture 3">
            <a:extLst>
              <a:ext uri="{FF2B5EF4-FFF2-40B4-BE49-F238E27FC236}">
                <a16:creationId xmlns:a16="http://schemas.microsoft.com/office/drawing/2014/main" id="{B09CC26C-3F88-BC76-6D25-8A833EFEA47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53685" y="1433340"/>
            <a:ext cx="2860157" cy="225262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5" name="Washi 3">
            <a:extLst>
              <a:ext uri="{FF2B5EF4-FFF2-40B4-BE49-F238E27FC236}">
                <a16:creationId xmlns:a16="http://schemas.microsoft.com/office/drawing/2014/main" id="{0E7352E7-3CC4-489C-AB1C-12552E4C6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362619" y="3715787"/>
            <a:ext cx="2328862" cy="681038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6" name="Text Washi 3">
            <a:extLst>
              <a:ext uri="{FF2B5EF4-FFF2-40B4-BE49-F238E27FC236}">
                <a16:creationId xmlns:a16="http://schemas.microsoft.com/office/drawing/2014/main" id="{46F6435A-4A38-0C36-BAA1-5EF43129997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rot="21383919">
            <a:off x="8497556" y="3849137"/>
            <a:ext cx="205898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3">
            <a:extLst>
              <a:ext uri="{FF2B5EF4-FFF2-40B4-BE49-F238E27FC236}">
                <a16:creationId xmlns:a16="http://schemas.microsoft.com/office/drawing/2014/main" id="{2C53A28A-6631-911A-6522-1F821C55EED4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963896" y="4549703"/>
            <a:ext cx="3259494" cy="1639224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4C5480B5-9975-0873-E80E-E7CF543889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AE3D773-FC42-0210-102D-ADD6321CF1FC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E4B5C6C-E160-9BA9-5124-F5F4BE7EC1BE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3316815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b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8C572-26AF-0076-FD55-E69E186A9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494" y="-1016135"/>
            <a:ext cx="10515600" cy="913835"/>
          </a:xfrm>
        </p:spPr>
        <p:txBody>
          <a:bodyPr/>
          <a:lstStyle>
            <a:lvl1pPr>
              <a:defRPr baseline="0">
                <a:solidFill>
                  <a:srgbClr val="65B9E4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EF481FE-D554-7D5C-11A7-101603AF949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19494" y="308635"/>
            <a:ext cx="2444971" cy="1934836"/>
          </a:xfrm>
          <a:custGeom>
            <a:avLst/>
            <a:gdLst>
              <a:gd name="connsiteX0" fmla="*/ 2788316 w 4149725"/>
              <a:gd name="connsiteY0" fmla="*/ 381 h 3467217"/>
              <a:gd name="connsiteX1" fmla="*/ 4024737 w 4149725"/>
              <a:gd name="connsiteY1" fmla="*/ 1272374 h 3467217"/>
              <a:gd name="connsiteX2" fmla="*/ 2427276 w 4149725"/>
              <a:gd name="connsiteY2" fmla="*/ 3440737 h 3467217"/>
              <a:gd name="connsiteX3" fmla="*/ 2101551 w 4149725"/>
              <a:gd name="connsiteY3" fmla="*/ 3461487 h 3467217"/>
              <a:gd name="connsiteX4" fmla="*/ 1831999 w 4149725"/>
              <a:gd name="connsiteY4" fmla="*/ 3467217 h 3467217"/>
              <a:gd name="connsiteX5" fmla="*/ 1795576 w 4149725"/>
              <a:gd name="connsiteY5" fmla="*/ 3467217 h 3467217"/>
              <a:gd name="connsiteX6" fmla="*/ 1549345 w 4149725"/>
              <a:gd name="connsiteY6" fmla="*/ 3458882 h 3467217"/>
              <a:gd name="connsiteX7" fmla="*/ 61571 w 4149725"/>
              <a:gd name="connsiteY7" fmla="*/ 1762783 h 3467217"/>
              <a:gd name="connsiteX8" fmla="*/ 2766 w 4149725"/>
              <a:gd name="connsiteY8" fmla="*/ 1303081 h 3467217"/>
              <a:gd name="connsiteX9" fmla="*/ 0 w 4149725"/>
              <a:gd name="connsiteY9" fmla="*/ 1221180 h 3467217"/>
              <a:gd name="connsiteX10" fmla="*/ 0 w 4149725"/>
              <a:gd name="connsiteY10" fmla="*/ 1044568 h 3467217"/>
              <a:gd name="connsiteX11" fmla="*/ 5362 w 4149725"/>
              <a:gd name="connsiteY11" fmla="*/ 945509 h 3467217"/>
              <a:gd name="connsiteX12" fmla="*/ 1366367 w 4149725"/>
              <a:gd name="connsiteY12" fmla="*/ 140557 h 3467217"/>
              <a:gd name="connsiteX13" fmla="*/ 2788316 w 4149725"/>
              <a:gd name="connsiteY13" fmla="*/ 381 h 34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49725" h="3467217">
                <a:moveTo>
                  <a:pt x="2788316" y="381"/>
                </a:moveTo>
                <a:cubicBezTo>
                  <a:pt x="3575094" y="-10601"/>
                  <a:pt x="4218058" y="211214"/>
                  <a:pt x="4024737" y="1272374"/>
                </a:cubicBezTo>
                <a:cubicBezTo>
                  <a:pt x="4300672" y="2354137"/>
                  <a:pt x="4258462" y="3292128"/>
                  <a:pt x="2427276" y="3440737"/>
                </a:cubicBezTo>
                <a:cubicBezTo>
                  <a:pt x="2312827" y="3450025"/>
                  <a:pt x="2204372" y="3456968"/>
                  <a:pt x="2101551" y="3461487"/>
                </a:cubicBezTo>
                <a:lnTo>
                  <a:pt x="1831999" y="3467217"/>
                </a:lnTo>
                <a:lnTo>
                  <a:pt x="1795576" y="3467217"/>
                </a:lnTo>
                <a:lnTo>
                  <a:pt x="1549345" y="3458882"/>
                </a:lnTo>
                <a:cubicBezTo>
                  <a:pt x="486889" y="3387486"/>
                  <a:pt x="254775" y="2879815"/>
                  <a:pt x="61571" y="1762783"/>
                </a:cubicBezTo>
                <a:cubicBezTo>
                  <a:pt x="31847" y="1590932"/>
                  <a:pt x="12190" y="1438496"/>
                  <a:pt x="2766" y="1303081"/>
                </a:cubicBezTo>
                <a:lnTo>
                  <a:pt x="0" y="1221180"/>
                </a:lnTo>
                <a:lnTo>
                  <a:pt x="0" y="1044568"/>
                </a:lnTo>
                <a:lnTo>
                  <a:pt x="5362" y="945509"/>
                </a:lnTo>
                <a:cubicBezTo>
                  <a:pt x="72622" y="322919"/>
                  <a:pt x="514286" y="226936"/>
                  <a:pt x="1366367" y="140557"/>
                </a:cubicBezTo>
                <a:cubicBezTo>
                  <a:pt x="1792408" y="97367"/>
                  <a:pt x="2316248" y="6971"/>
                  <a:pt x="2788316" y="38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06F4889F-F488-9EF0-93A4-9666726685F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14804" y="308634"/>
            <a:ext cx="3025476" cy="2743200"/>
          </a:xfrm>
          <a:custGeom>
            <a:avLst/>
            <a:gdLst>
              <a:gd name="connsiteX0" fmla="*/ 1510826 w 3025476"/>
              <a:gd name="connsiteY0" fmla="*/ 1 h 2743200"/>
              <a:gd name="connsiteX1" fmla="*/ 2284123 w 3025476"/>
              <a:gd name="connsiteY1" fmla="*/ 178326 h 2743200"/>
              <a:gd name="connsiteX2" fmla="*/ 2793488 w 3025476"/>
              <a:gd name="connsiteY2" fmla="*/ 2372415 h 2743200"/>
              <a:gd name="connsiteX3" fmla="*/ 403525 w 3025476"/>
              <a:gd name="connsiteY3" fmla="*/ 2497667 h 2743200"/>
              <a:gd name="connsiteX4" fmla="*/ 183168 w 3025476"/>
              <a:gd name="connsiteY4" fmla="*/ 394671 h 2743200"/>
              <a:gd name="connsiteX5" fmla="*/ 1510826 w 3025476"/>
              <a:gd name="connsiteY5" fmla="*/ 1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5476" h="2743200">
                <a:moveTo>
                  <a:pt x="1510826" y="1"/>
                </a:moveTo>
                <a:cubicBezTo>
                  <a:pt x="1828822" y="-121"/>
                  <a:pt x="2120978" y="54717"/>
                  <a:pt x="2284123" y="178326"/>
                </a:cubicBezTo>
                <a:cubicBezTo>
                  <a:pt x="2719176" y="507950"/>
                  <a:pt x="3380786" y="841509"/>
                  <a:pt x="2793488" y="2372415"/>
                </a:cubicBezTo>
                <a:cubicBezTo>
                  <a:pt x="2614918" y="2862038"/>
                  <a:pt x="838578" y="2827291"/>
                  <a:pt x="403525" y="2497667"/>
                </a:cubicBezTo>
                <a:cubicBezTo>
                  <a:pt x="-31529" y="2168043"/>
                  <a:pt x="-130266" y="781227"/>
                  <a:pt x="183168" y="394671"/>
                </a:cubicBezTo>
                <a:cubicBezTo>
                  <a:pt x="379063" y="153073"/>
                  <a:pt x="980832" y="204"/>
                  <a:pt x="1510826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DB1708DE-2876-9669-5DAB-51C5E2F3A7D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38963" y="134998"/>
            <a:ext cx="3486999" cy="2395552"/>
          </a:xfrm>
          <a:custGeom>
            <a:avLst/>
            <a:gdLst>
              <a:gd name="connsiteX0" fmla="*/ 3560583 w 4649036"/>
              <a:gd name="connsiteY0" fmla="*/ 1 h 4064878"/>
              <a:gd name="connsiteX1" fmla="*/ 4453893 w 4649036"/>
              <a:gd name="connsiteY1" fmla="*/ 3334471 h 4064878"/>
              <a:gd name="connsiteX2" fmla="*/ 227015 w 4649036"/>
              <a:gd name="connsiteY2" fmla="*/ 3388139 h 4064878"/>
              <a:gd name="connsiteX3" fmla="*/ 2376 w 4649036"/>
              <a:gd name="connsiteY3" fmla="*/ 1974758 h 4064878"/>
              <a:gd name="connsiteX4" fmla="*/ 0 w 4649036"/>
              <a:gd name="connsiteY4" fmla="*/ 1879718 h 4064878"/>
              <a:gd name="connsiteX5" fmla="*/ 0 w 4649036"/>
              <a:gd name="connsiteY5" fmla="*/ 1751537 h 4064878"/>
              <a:gd name="connsiteX6" fmla="*/ 2680 w 4649036"/>
              <a:gd name="connsiteY6" fmla="*/ 1657229 h 4064878"/>
              <a:gd name="connsiteX7" fmla="*/ 3560583 w 4649036"/>
              <a:gd name="connsiteY7" fmla="*/ 1 h 4064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49036" h="4064878">
                <a:moveTo>
                  <a:pt x="3560583" y="1"/>
                </a:moveTo>
                <a:cubicBezTo>
                  <a:pt x="4577187" y="-1606"/>
                  <a:pt x="4898077" y="2906354"/>
                  <a:pt x="4453893" y="3334471"/>
                </a:cubicBezTo>
                <a:cubicBezTo>
                  <a:pt x="3894222" y="3782051"/>
                  <a:pt x="650182" y="4697659"/>
                  <a:pt x="227015" y="3388139"/>
                </a:cubicBezTo>
                <a:cubicBezTo>
                  <a:pt x="105560" y="2832619"/>
                  <a:pt x="21394" y="2366228"/>
                  <a:pt x="2376" y="1974758"/>
                </a:cubicBezTo>
                <a:lnTo>
                  <a:pt x="0" y="1879718"/>
                </a:lnTo>
                <a:lnTo>
                  <a:pt x="0" y="1751537"/>
                </a:lnTo>
                <a:lnTo>
                  <a:pt x="2680" y="1657229"/>
                </a:lnTo>
                <a:cubicBezTo>
                  <a:pt x="69985" y="507827"/>
                  <a:pt x="926555" y="123430"/>
                  <a:pt x="3560583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7C0FB81A-5F99-A83C-B0CB-826458F7375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2308" y="2654405"/>
            <a:ext cx="4727624" cy="3452813"/>
          </a:xfrm>
          <a:custGeom>
            <a:avLst/>
            <a:gdLst>
              <a:gd name="connsiteX0" fmla="*/ 1284154 w 4727624"/>
              <a:gd name="connsiteY0" fmla="*/ 0 h 3452813"/>
              <a:gd name="connsiteX1" fmla="*/ 1298461 w 4727624"/>
              <a:gd name="connsiteY1" fmla="*/ 0 h 3452813"/>
              <a:gd name="connsiteX2" fmla="*/ 1376680 w 4727624"/>
              <a:gd name="connsiteY2" fmla="*/ 1055 h 3452813"/>
              <a:gd name="connsiteX3" fmla="*/ 4719748 w 4727624"/>
              <a:gd name="connsiteY3" fmla="*/ 1626257 h 3452813"/>
              <a:gd name="connsiteX4" fmla="*/ 4727624 w 4727624"/>
              <a:gd name="connsiteY4" fmla="*/ 1715565 h 3452813"/>
              <a:gd name="connsiteX5" fmla="*/ 4727624 w 4727624"/>
              <a:gd name="connsiteY5" fmla="*/ 1715588 h 3452813"/>
              <a:gd name="connsiteX6" fmla="*/ 4710061 w 4727624"/>
              <a:gd name="connsiteY6" fmla="*/ 1892018 h 3452813"/>
              <a:gd name="connsiteX7" fmla="*/ 2399224 w 4727624"/>
              <a:gd name="connsiteY7" fmla="*/ 3448684 h 3452813"/>
              <a:gd name="connsiteX8" fmla="*/ 38925 w 4727624"/>
              <a:gd name="connsiteY8" fmla="*/ 2130247 h 3452813"/>
              <a:gd name="connsiteX9" fmla="*/ 1208378 w 4727624"/>
              <a:gd name="connsiteY9" fmla="*/ 3735 h 345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27624" h="3452813">
                <a:moveTo>
                  <a:pt x="1284154" y="0"/>
                </a:moveTo>
                <a:lnTo>
                  <a:pt x="1298461" y="0"/>
                </a:lnTo>
                <a:lnTo>
                  <a:pt x="1376680" y="1055"/>
                </a:lnTo>
                <a:cubicBezTo>
                  <a:pt x="2289869" y="36882"/>
                  <a:pt x="4568831" y="767049"/>
                  <a:pt x="4719748" y="1626257"/>
                </a:cubicBezTo>
                <a:lnTo>
                  <a:pt x="4727624" y="1715565"/>
                </a:lnTo>
                <a:lnTo>
                  <a:pt x="4727624" y="1715588"/>
                </a:lnTo>
                <a:lnTo>
                  <a:pt x="4710061" y="1892018"/>
                </a:lnTo>
                <a:cubicBezTo>
                  <a:pt x="4537247" y="2758608"/>
                  <a:pt x="3131834" y="3383892"/>
                  <a:pt x="2399224" y="3448684"/>
                </a:cubicBezTo>
                <a:cubicBezTo>
                  <a:pt x="1617774" y="3517796"/>
                  <a:pt x="237399" y="2704405"/>
                  <a:pt x="38925" y="2130247"/>
                </a:cubicBezTo>
                <a:cubicBezTo>
                  <a:pt x="-159549" y="1556089"/>
                  <a:pt x="426928" y="72847"/>
                  <a:pt x="1208378" y="37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6E6AE3BC-5F4B-E8C5-775E-9C907806C34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0314" y="2967038"/>
            <a:ext cx="5047470" cy="3531036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5F3EC6-CBBA-5AA2-9715-09093A192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011EAE17-7831-3205-866D-14D05FDB20C9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EABA738-F7BE-33B4-096D-0E2BCCB9C449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974923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int-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8">
            <a:extLst>
              <a:ext uri="{FF2B5EF4-FFF2-40B4-BE49-F238E27FC236}">
                <a16:creationId xmlns:a16="http://schemas.microsoft.com/office/drawing/2014/main" id="{6EE332A7-64A0-F7AC-66DE-349EAA89F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</a:t>
            </a:r>
            <a:endParaRPr lang="en-US"/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id="{55188A52-A560-F221-5934-A54112C03111}"/>
              </a:ext>
            </a:extLst>
          </p:cNvPr>
          <p:cNvGrpSpPr/>
          <p:nvPr userDrawn="1"/>
        </p:nvGrpSpPr>
        <p:grpSpPr>
          <a:xfrm rot="-5400000">
            <a:off x="8449493" y="3115493"/>
            <a:ext cx="6858000" cy="627015"/>
            <a:chOff x="0" y="0"/>
            <a:chExt cx="1993384" cy="182252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A7902E11-CBD6-1C9C-F7EA-083EA2C66C6F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7" name="TextBox 4">
            <a:extLst>
              <a:ext uri="{FF2B5EF4-FFF2-40B4-BE49-F238E27FC236}">
                <a16:creationId xmlns:a16="http://schemas.microsoft.com/office/drawing/2014/main" id="{76FB1245-27FD-F4F7-82EC-8888D8CFC3C5}"/>
              </a:ext>
            </a:extLst>
          </p:cNvPr>
          <p:cNvSpPr txBox="1"/>
          <p:nvPr userDrawn="1"/>
        </p:nvSpPr>
        <p:spPr>
          <a:xfrm rot="5400000">
            <a:off x="10122260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 OUT</a:t>
            </a:r>
          </a:p>
        </p:txBody>
      </p:sp>
    </p:spTree>
    <p:extLst>
      <p:ext uri="{BB962C8B-B14F-4D97-AF65-F5344CB8AC3E}">
        <p14:creationId xmlns:p14="http://schemas.microsoft.com/office/powerpoint/2010/main" val="34158302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628A1918-E2A7-EBB9-C28A-C2CC1463B9B0}"/>
              </a:ext>
            </a:extLst>
          </p:cNvPr>
          <p:cNvSpPr txBox="1"/>
          <p:nvPr userDrawn="1"/>
        </p:nvSpPr>
        <p:spPr>
          <a:xfrm>
            <a:off x="172728" y="170820"/>
            <a:ext cx="5872948" cy="7732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000000"/>
                </a:solidFill>
                <a:latin typeface="Source Sans Pro Bold"/>
              </a:rPr>
              <a:t>What questions do you want to ask?</a:t>
            </a:r>
          </a:p>
          <a:p>
            <a:pPr algn="ctr">
              <a:lnSpc>
                <a:spcPts val="2239"/>
              </a:lnSpc>
            </a:pPr>
            <a:endParaRPr lang="en-US" sz="2599" dirty="0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7EB986A1-83F6-37D2-BB8B-C71E4DC6F8D3}"/>
              </a:ext>
            </a:extLst>
          </p:cNvPr>
          <p:cNvSpPr txBox="1"/>
          <p:nvPr userDrawn="1"/>
        </p:nvSpPr>
        <p:spPr>
          <a:xfrm>
            <a:off x="1698735" y="1073554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infer?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BBB9F31F-B590-3EAD-D5AA-0FFEDA23E77D}"/>
              </a:ext>
            </a:extLst>
          </p:cNvPr>
          <p:cNvSpPr txBox="1"/>
          <p:nvPr userDrawn="1"/>
        </p:nvSpPr>
        <p:spPr>
          <a:xfrm>
            <a:off x="2366892" y="2098003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see?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6A9E11-F418-56A1-2859-F3281D9A9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001749" y="1033769"/>
            <a:ext cx="8632004" cy="5182095"/>
          </a:xfrm>
          <a:prstGeom prst="rect">
            <a:avLst/>
          </a:prstGeom>
          <a:noFill/>
          <a:ln w="57150">
            <a:solidFill>
              <a:srgbClr val="BBEBA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0A662A-6637-47DD-BC6A-70B7339D6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10966" y="174661"/>
            <a:ext cx="11270751" cy="6503541"/>
          </a:xfrm>
          <a:prstGeom prst="rect">
            <a:avLst/>
          </a:prstGeom>
          <a:noFill/>
          <a:ln w="57150">
            <a:solidFill>
              <a:srgbClr val="BBEBA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270751"/>
                      <a:gd name="connsiteY0" fmla="*/ 0 h 6503541"/>
                      <a:gd name="connsiteX1" fmla="*/ 11270751 w 11270751"/>
                      <a:gd name="connsiteY1" fmla="*/ 0 h 6503541"/>
                      <a:gd name="connsiteX2" fmla="*/ 11270751 w 11270751"/>
                      <a:gd name="connsiteY2" fmla="*/ 6503541 h 6503541"/>
                      <a:gd name="connsiteX3" fmla="*/ 0 w 11270751"/>
                      <a:gd name="connsiteY3" fmla="*/ 6503541 h 6503541"/>
                      <a:gd name="connsiteX4" fmla="*/ 0 w 11270751"/>
                      <a:gd name="connsiteY4" fmla="*/ 0 h 6503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70751" h="6503541" extrusionOk="0">
                        <a:moveTo>
                          <a:pt x="0" y="0"/>
                        </a:moveTo>
                        <a:cubicBezTo>
                          <a:pt x="4092115" y="118645"/>
                          <a:pt x="5781703" y="116012"/>
                          <a:pt x="11270751" y="0"/>
                        </a:cubicBezTo>
                        <a:cubicBezTo>
                          <a:pt x="11137869" y="1071026"/>
                          <a:pt x="11355702" y="4371912"/>
                          <a:pt x="11270751" y="6503541"/>
                        </a:cubicBezTo>
                        <a:cubicBezTo>
                          <a:pt x="7904284" y="6638141"/>
                          <a:pt x="5425909" y="6346345"/>
                          <a:pt x="0" y="6503541"/>
                        </a:cubicBezTo>
                        <a:cubicBezTo>
                          <a:pt x="-20187" y="3551173"/>
                          <a:pt x="-152480" y="90784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D92522-9D74-AE0E-F519-9C39507E14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716493" y="2101844"/>
            <a:ext cx="7030588" cy="3722385"/>
          </a:xfrm>
          <a:prstGeom prst="rect">
            <a:avLst/>
          </a:prstGeom>
          <a:noFill/>
          <a:ln w="57150">
            <a:solidFill>
              <a:srgbClr val="BBEBA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137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628A1918-E2A7-EBB9-C28A-C2CC1463B9B0}"/>
              </a:ext>
            </a:extLst>
          </p:cNvPr>
          <p:cNvSpPr txBox="1"/>
          <p:nvPr userDrawn="1"/>
        </p:nvSpPr>
        <p:spPr>
          <a:xfrm>
            <a:off x="-49023" y="159934"/>
            <a:ext cx="5872948" cy="7732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000000"/>
                </a:solidFill>
                <a:latin typeface="Source Sans Pro Bold"/>
              </a:rPr>
              <a:t>What questions do you want to ask?</a:t>
            </a:r>
          </a:p>
          <a:p>
            <a:pPr algn="ctr">
              <a:lnSpc>
                <a:spcPts val="2239"/>
              </a:lnSpc>
            </a:pPr>
            <a:endParaRPr lang="en-US" sz="2599" dirty="0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7EB986A1-83F6-37D2-BB8B-C71E4DC6F8D3}"/>
              </a:ext>
            </a:extLst>
          </p:cNvPr>
          <p:cNvSpPr txBox="1"/>
          <p:nvPr userDrawn="1"/>
        </p:nvSpPr>
        <p:spPr>
          <a:xfrm>
            <a:off x="1476984" y="1062668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infer?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BBB9F31F-B590-3EAD-D5AA-0FFEDA23E77D}"/>
              </a:ext>
            </a:extLst>
          </p:cNvPr>
          <p:cNvSpPr txBox="1"/>
          <p:nvPr userDrawn="1"/>
        </p:nvSpPr>
        <p:spPr>
          <a:xfrm>
            <a:off x="2145141" y="2087117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see?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6A9E11-F418-56A1-2859-F3281D9A9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79998" y="1022883"/>
            <a:ext cx="8632004" cy="5182095"/>
          </a:xfrm>
          <a:prstGeom prst="rect">
            <a:avLst/>
          </a:pr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0A662A-6637-47DD-BC6A-70B7339D6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9215" y="163775"/>
            <a:ext cx="11270751" cy="6503541"/>
          </a:xfrm>
          <a:prstGeom prst="rect">
            <a:avLst/>
          </a:pr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270751"/>
                      <a:gd name="connsiteY0" fmla="*/ 0 h 6503541"/>
                      <a:gd name="connsiteX1" fmla="*/ 11270751 w 11270751"/>
                      <a:gd name="connsiteY1" fmla="*/ 0 h 6503541"/>
                      <a:gd name="connsiteX2" fmla="*/ 11270751 w 11270751"/>
                      <a:gd name="connsiteY2" fmla="*/ 6503541 h 6503541"/>
                      <a:gd name="connsiteX3" fmla="*/ 0 w 11270751"/>
                      <a:gd name="connsiteY3" fmla="*/ 6503541 h 6503541"/>
                      <a:gd name="connsiteX4" fmla="*/ 0 w 11270751"/>
                      <a:gd name="connsiteY4" fmla="*/ 0 h 6503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70751" h="6503541" extrusionOk="0">
                        <a:moveTo>
                          <a:pt x="0" y="0"/>
                        </a:moveTo>
                        <a:cubicBezTo>
                          <a:pt x="4092115" y="118645"/>
                          <a:pt x="5781703" y="116012"/>
                          <a:pt x="11270751" y="0"/>
                        </a:cubicBezTo>
                        <a:cubicBezTo>
                          <a:pt x="11137869" y="1071026"/>
                          <a:pt x="11355702" y="4371912"/>
                          <a:pt x="11270751" y="6503541"/>
                        </a:cubicBezTo>
                        <a:cubicBezTo>
                          <a:pt x="7904284" y="6638141"/>
                          <a:pt x="5425909" y="6346345"/>
                          <a:pt x="0" y="6503541"/>
                        </a:cubicBezTo>
                        <a:cubicBezTo>
                          <a:pt x="-20187" y="3551173"/>
                          <a:pt x="-152480" y="90784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D92522-9D74-AE0E-F519-9C39507E14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94742" y="2090958"/>
            <a:ext cx="7030588" cy="3722385"/>
          </a:xfrm>
          <a:prstGeom prst="rect">
            <a:avLst/>
          </a:pr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903C65A8-96CE-A693-4CCC-87A1DE4D5E30}"/>
              </a:ext>
            </a:extLst>
          </p:cNvPr>
          <p:cNvGrpSpPr/>
          <p:nvPr userDrawn="1"/>
        </p:nvGrpSpPr>
        <p:grpSpPr>
          <a:xfrm rot="-5400000">
            <a:off x="8449493" y="3115493"/>
            <a:ext cx="6858000" cy="627015"/>
            <a:chOff x="0" y="0"/>
            <a:chExt cx="1993384" cy="182252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FFD71B93-BC37-B3F1-ED2C-88138AEBC420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A66A6FAE-CACE-53BD-DFB0-98A6367AD30B}"/>
              </a:ext>
            </a:extLst>
          </p:cNvPr>
          <p:cNvSpPr txBox="1"/>
          <p:nvPr userDrawn="1"/>
        </p:nvSpPr>
        <p:spPr>
          <a:xfrm rot="5400000">
            <a:off x="10122260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 OUT</a:t>
            </a:r>
          </a:p>
        </p:txBody>
      </p:sp>
    </p:spTree>
    <p:extLst>
      <p:ext uri="{BB962C8B-B14F-4D97-AF65-F5344CB8AC3E}">
        <p14:creationId xmlns:p14="http://schemas.microsoft.com/office/powerpoint/2010/main" val="7496915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75416AA-2391-2D1B-F0B8-BB5B91072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494" y="-1016135"/>
            <a:ext cx="10515600" cy="1016135"/>
          </a:xfrm>
        </p:spPr>
        <p:txBody>
          <a:bodyPr/>
          <a:lstStyle>
            <a:lvl1pPr>
              <a:defRPr baseline="0">
                <a:solidFill>
                  <a:srgbClr val="65B9E4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706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10">
            <a:extLst>
              <a:ext uri="{FF2B5EF4-FFF2-40B4-BE49-F238E27FC236}">
                <a16:creationId xmlns:a16="http://schemas.microsoft.com/office/drawing/2014/main" id="{EC168A8E-E3C7-B41A-726B-1B6D37933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31877">
            <a:off x="205462" y="334708"/>
            <a:ext cx="6021134" cy="6299999"/>
          </a:xfrm>
          <a:custGeom>
            <a:avLst/>
            <a:gdLst>
              <a:gd name="connsiteX0" fmla="*/ 8808595 w 8829787"/>
              <a:gd name="connsiteY0" fmla="*/ 3482560 h 6161228"/>
              <a:gd name="connsiteX1" fmla="*/ 8829667 w 8829787"/>
              <a:gd name="connsiteY1" fmla="*/ 4542806 h 6161228"/>
              <a:gd name="connsiteX2" fmla="*/ 8664598 w 8829787"/>
              <a:gd name="connsiteY2" fmla="*/ 4860106 h 6161228"/>
              <a:gd name="connsiteX3" fmla="*/ 7252730 w 8829787"/>
              <a:gd name="connsiteY3" fmla="*/ 5161927 h 6161228"/>
              <a:gd name="connsiteX4" fmla="*/ 6732937 w 8829787"/>
              <a:gd name="connsiteY4" fmla="*/ 5270274 h 6161228"/>
              <a:gd name="connsiteX5" fmla="*/ 5805739 w 8829787"/>
              <a:gd name="connsiteY5" fmla="*/ 5440532 h 6161228"/>
              <a:gd name="connsiteX6" fmla="*/ 4801276 w 8829787"/>
              <a:gd name="connsiteY6" fmla="*/ 5564357 h 6161228"/>
              <a:gd name="connsiteX7" fmla="*/ 3284043 w 8829787"/>
              <a:gd name="connsiteY7" fmla="*/ 5734615 h 6161228"/>
              <a:gd name="connsiteX8" fmla="*/ 2525427 w 8829787"/>
              <a:gd name="connsiteY8" fmla="*/ 5827483 h 6161228"/>
              <a:gd name="connsiteX9" fmla="*/ 980098 w 8829787"/>
              <a:gd name="connsiteY9" fmla="*/ 6113827 h 6161228"/>
              <a:gd name="connsiteX10" fmla="*/ 509475 w 8829787"/>
              <a:gd name="connsiteY10" fmla="*/ 6137044 h 6161228"/>
              <a:gd name="connsiteX11" fmla="*/ 365479 w 8829787"/>
              <a:gd name="connsiteY11" fmla="*/ 6067393 h 6161228"/>
              <a:gd name="connsiteX12" fmla="*/ 235531 w 8829787"/>
              <a:gd name="connsiteY12" fmla="*/ 5781049 h 6161228"/>
              <a:gd name="connsiteX13" fmla="*/ 7243 w 8829787"/>
              <a:gd name="connsiteY13" fmla="*/ 2840221 h 6161228"/>
              <a:gd name="connsiteX14" fmla="*/ 52901 w 8829787"/>
              <a:gd name="connsiteY14" fmla="*/ 2035363 h 6161228"/>
              <a:gd name="connsiteX15" fmla="*/ 165288 w 8829787"/>
              <a:gd name="connsiteY15" fmla="*/ 1222765 h 6161228"/>
              <a:gd name="connsiteX16" fmla="*/ 368991 w 8829787"/>
              <a:gd name="connsiteY16" fmla="*/ 936422 h 6161228"/>
              <a:gd name="connsiteX17" fmla="*/ 755323 w 8829787"/>
              <a:gd name="connsiteY17" fmla="*/ 936422 h 6161228"/>
              <a:gd name="connsiteX18" fmla="*/ 1612278 w 8829787"/>
              <a:gd name="connsiteY18" fmla="*/ 874509 h 6161228"/>
              <a:gd name="connsiteX19" fmla="*/ 2286604 w 8829787"/>
              <a:gd name="connsiteY19" fmla="*/ 828075 h 6161228"/>
              <a:gd name="connsiteX20" fmla="*/ 4407919 w 8829787"/>
              <a:gd name="connsiteY20" fmla="*/ 704251 h 6161228"/>
              <a:gd name="connsiteX21" fmla="*/ 5482625 w 8829787"/>
              <a:gd name="connsiteY21" fmla="*/ 503036 h 6161228"/>
              <a:gd name="connsiteX22" fmla="*/ 6121829 w 8829787"/>
              <a:gd name="connsiteY22" fmla="*/ 371473 h 6161228"/>
              <a:gd name="connsiteX23" fmla="*/ 7010394 w 8829787"/>
              <a:gd name="connsiteY23" fmla="*/ 131563 h 6161228"/>
              <a:gd name="connsiteX24" fmla="*/ 7459944 w 8829787"/>
              <a:gd name="connsiteY24" fmla="*/ 54173 h 6161228"/>
              <a:gd name="connsiteX25" fmla="*/ 8380117 w 8829787"/>
              <a:gd name="connsiteY25" fmla="*/ 0 h 6161228"/>
              <a:gd name="connsiteX26" fmla="*/ 8538162 w 8829787"/>
              <a:gd name="connsiteY26" fmla="*/ 30956 h 6161228"/>
              <a:gd name="connsiteX27" fmla="*/ 8629477 w 8829787"/>
              <a:gd name="connsiteY27" fmla="*/ 208954 h 6161228"/>
              <a:gd name="connsiteX28" fmla="*/ 8762937 w 8829787"/>
              <a:gd name="connsiteY28" fmla="*/ 1896060 h 6161228"/>
              <a:gd name="connsiteX29" fmla="*/ 8798059 w 8829787"/>
              <a:gd name="connsiteY29" fmla="*/ 2778309 h 6161228"/>
              <a:gd name="connsiteX30" fmla="*/ 8798059 w 8829787"/>
              <a:gd name="connsiteY30" fmla="*/ 3467082 h 6161228"/>
              <a:gd name="connsiteX31" fmla="*/ 8808595 w 8829787"/>
              <a:gd name="connsiteY31" fmla="*/ 3467082 h 616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829787" h="6161228">
                <a:moveTo>
                  <a:pt x="8808595" y="3482560"/>
                </a:moveTo>
                <a:cubicBezTo>
                  <a:pt x="8815619" y="3830816"/>
                  <a:pt x="8822643" y="4186811"/>
                  <a:pt x="8829667" y="4542806"/>
                </a:cubicBezTo>
                <a:cubicBezTo>
                  <a:pt x="8833180" y="4705325"/>
                  <a:pt x="8759425" y="4852366"/>
                  <a:pt x="8664598" y="4860106"/>
                </a:cubicBezTo>
                <a:cubicBezTo>
                  <a:pt x="8190463" y="4906540"/>
                  <a:pt x="7719840" y="5007147"/>
                  <a:pt x="7252730" y="5161927"/>
                </a:cubicBezTo>
                <a:cubicBezTo>
                  <a:pt x="7080636" y="5216101"/>
                  <a:pt x="6905030" y="5239318"/>
                  <a:pt x="6732937" y="5270274"/>
                </a:cubicBezTo>
                <a:cubicBezTo>
                  <a:pt x="6423871" y="5332186"/>
                  <a:pt x="6114805" y="5394098"/>
                  <a:pt x="5805739" y="5440532"/>
                </a:cubicBezTo>
                <a:cubicBezTo>
                  <a:pt x="5472089" y="5494705"/>
                  <a:pt x="5134926" y="5548878"/>
                  <a:pt x="4801276" y="5564357"/>
                </a:cubicBezTo>
                <a:cubicBezTo>
                  <a:pt x="4295532" y="5595312"/>
                  <a:pt x="3786275" y="5634007"/>
                  <a:pt x="3284043" y="5734615"/>
                </a:cubicBezTo>
                <a:cubicBezTo>
                  <a:pt x="3031171" y="5781049"/>
                  <a:pt x="2778299" y="5788788"/>
                  <a:pt x="2525427" y="5827483"/>
                </a:cubicBezTo>
                <a:cubicBezTo>
                  <a:pt x="2009147" y="5904873"/>
                  <a:pt x="1492866" y="5951308"/>
                  <a:pt x="980098" y="6113827"/>
                </a:cubicBezTo>
                <a:cubicBezTo>
                  <a:pt x="825565" y="6168000"/>
                  <a:pt x="667520" y="6175739"/>
                  <a:pt x="509475" y="6137044"/>
                </a:cubicBezTo>
                <a:cubicBezTo>
                  <a:pt x="460306" y="6121566"/>
                  <a:pt x="411136" y="6098349"/>
                  <a:pt x="365479" y="6067393"/>
                </a:cubicBezTo>
                <a:cubicBezTo>
                  <a:pt x="295236" y="6013220"/>
                  <a:pt x="249579" y="5935829"/>
                  <a:pt x="235531" y="5781049"/>
                </a:cubicBezTo>
                <a:cubicBezTo>
                  <a:pt x="165288" y="4798194"/>
                  <a:pt x="88022" y="3823077"/>
                  <a:pt x="7243" y="2840221"/>
                </a:cubicBezTo>
                <a:cubicBezTo>
                  <a:pt x="-10317" y="2569355"/>
                  <a:pt x="3731" y="2290750"/>
                  <a:pt x="52901" y="2035363"/>
                </a:cubicBezTo>
                <a:cubicBezTo>
                  <a:pt x="98558" y="1772236"/>
                  <a:pt x="154752" y="1509109"/>
                  <a:pt x="165288" y="1222765"/>
                </a:cubicBezTo>
                <a:cubicBezTo>
                  <a:pt x="172313" y="1037029"/>
                  <a:pt x="253091" y="936422"/>
                  <a:pt x="368991" y="936422"/>
                </a:cubicBezTo>
                <a:cubicBezTo>
                  <a:pt x="498939" y="936422"/>
                  <a:pt x="625375" y="944161"/>
                  <a:pt x="755323" y="936422"/>
                </a:cubicBezTo>
                <a:cubicBezTo>
                  <a:pt x="1039804" y="920944"/>
                  <a:pt x="1327797" y="897726"/>
                  <a:pt x="1612278" y="874509"/>
                </a:cubicBezTo>
                <a:cubicBezTo>
                  <a:pt x="1837054" y="859031"/>
                  <a:pt x="2061829" y="820336"/>
                  <a:pt x="2286604" y="828075"/>
                </a:cubicBezTo>
                <a:cubicBezTo>
                  <a:pt x="2996050" y="843553"/>
                  <a:pt x="3701985" y="773902"/>
                  <a:pt x="4407919" y="704251"/>
                </a:cubicBezTo>
                <a:cubicBezTo>
                  <a:pt x="4766155" y="673295"/>
                  <a:pt x="5124390" y="572688"/>
                  <a:pt x="5482625" y="503036"/>
                </a:cubicBezTo>
                <a:cubicBezTo>
                  <a:pt x="5696864" y="464341"/>
                  <a:pt x="5907591" y="425646"/>
                  <a:pt x="6121829" y="371473"/>
                </a:cubicBezTo>
                <a:cubicBezTo>
                  <a:pt x="6420359" y="294083"/>
                  <a:pt x="6715377" y="208954"/>
                  <a:pt x="7010394" y="131563"/>
                </a:cubicBezTo>
                <a:cubicBezTo>
                  <a:pt x="7157902" y="92868"/>
                  <a:pt x="7308923" y="69651"/>
                  <a:pt x="7459944" y="54173"/>
                </a:cubicBezTo>
                <a:cubicBezTo>
                  <a:pt x="7765498" y="30956"/>
                  <a:pt x="8074564" y="15478"/>
                  <a:pt x="8380117" y="0"/>
                </a:cubicBezTo>
                <a:cubicBezTo>
                  <a:pt x="8432799" y="0"/>
                  <a:pt x="8485480" y="15478"/>
                  <a:pt x="8538162" y="30956"/>
                </a:cubicBezTo>
                <a:cubicBezTo>
                  <a:pt x="8583820" y="38695"/>
                  <a:pt x="8622453" y="108346"/>
                  <a:pt x="8629477" y="208954"/>
                </a:cubicBezTo>
                <a:cubicBezTo>
                  <a:pt x="8671622" y="773902"/>
                  <a:pt x="8720792" y="1331112"/>
                  <a:pt x="8762937" y="1896060"/>
                </a:cubicBezTo>
                <a:cubicBezTo>
                  <a:pt x="8784010" y="2190143"/>
                  <a:pt x="8791034" y="2484226"/>
                  <a:pt x="8798059" y="2778309"/>
                </a:cubicBezTo>
                <a:cubicBezTo>
                  <a:pt x="8805083" y="3010479"/>
                  <a:pt x="8798059" y="3234911"/>
                  <a:pt x="8798059" y="3467082"/>
                </a:cubicBezTo>
                <a:lnTo>
                  <a:pt x="8808595" y="3467082"/>
                </a:lnTo>
                <a:close/>
              </a:path>
            </a:pathLst>
          </a:custGeom>
          <a:solidFill>
            <a:srgbClr val="BBEBA0"/>
          </a:solidFill>
          <a:ln w="2437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7E152C8-1564-9CD4-2ABE-55064C1128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885" y="365126"/>
            <a:ext cx="10996612" cy="461962"/>
          </a:xfrm>
          <a:prstGeom prst="rect">
            <a:avLst/>
          </a:prstGeom>
        </p:spPr>
        <p:txBody>
          <a:bodyPr lIns="0"/>
          <a:lstStyle>
            <a:lvl1pPr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How to use this PPT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65FCCB3-3076-2340-5BC6-BD76E591FAD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714115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>
                <a:solidFill>
                  <a:schemeClr val="tx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F3A5F7B0-87B9-D779-448F-83341593B1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77885" y="945469"/>
            <a:ext cx="5247950" cy="461962"/>
          </a:xfrm>
          <a:prstGeom prst="rect">
            <a:avLst/>
          </a:prstGeom>
        </p:spPr>
        <p:txBody>
          <a:bodyPr lIns="0"/>
          <a:lstStyle>
            <a:lvl1pPr>
              <a:defRPr sz="2400" b="1"/>
            </a:lvl1pPr>
          </a:lstStyle>
          <a:p>
            <a:r>
              <a:rPr lang="en-GB" sz="2400" b="1" dirty="0">
                <a:cs typeface="Arial"/>
              </a:rPr>
              <a:t>Accompanying Resources: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A4F0D21-6282-06E8-999E-BB08C0F3C3D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477886" y="1470244"/>
            <a:ext cx="5247950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02263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ola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sz="2400" b="0" i="0" baseline="0"/>
            </a:lvl1pPr>
            <a:lvl2pPr marL="800100" indent="-342900">
              <a:buFont typeface="Arial" panose="020B0604020202020204" pitchFamily="34" charset="0"/>
              <a:buChar char="•"/>
              <a:defRPr sz="2400"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A5EC1B8E-118E-BFBF-C139-E7D78D135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814652" y="1075414"/>
            <a:ext cx="5048013" cy="5460246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8E962C4A-7DAF-900E-E9A3-FB229FE24B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37" y="1386985"/>
            <a:ext cx="4151741" cy="398511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4" name="Text Placeholder 41">
            <a:extLst>
              <a:ext uri="{FF2B5EF4-FFF2-40B4-BE49-F238E27FC236}">
                <a16:creationId xmlns:a16="http://schemas.microsoft.com/office/drawing/2014/main" id="{1F4DD1BE-B6E0-CBE2-78DB-2ABB2921DA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17447" y="5692944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08E59193-A3A0-30E6-3A8C-CFFFB8F9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0D31D11-A3E5-685A-2EBE-0A650CDE66DB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FC1B9C2-45DE-65B7-EF36-24FD589172B2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955480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-Content-Bl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7" name="Picture 5">
            <a:extLst>
              <a:ext uri="{FF2B5EF4-FFF2-40B4-BE49-F238E27FC236}">
                <a16:creationId xmlns:a16="http://schemas.microsoft.com/office/drawing/2014/main" id="{B7BB9657-BC72-7070-9EFC-2C2344D5FE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81" y="1205909"/>
            <a:ext cx="5836444" cy="5337766"/>
          </a:xfrm>
          <a:custGeom>
            <a:avLst/>
            <a:gdLst>
              <a:gd name="connsiteX0" fmla="*/ 2014951 w 4369304"/>
              <a:gd name="connsiteY0" fmla="*/ 4041708 h 4114026"/>
              <a:gd name="connsiteX1" fmla="*/ 1431807 w 4369304"/>
              <a:gd name="connsiteY1" fmla="*/ 4043255 h 4114026"/>
              <a:gd name="connsiteX2" fmla="*/ 1024998 w 4369304"/>
              <a:gd name="connsiteY2" fmla="*/ 4092757 h 4114026"/>
              <a:gd name="connsiteX3" fmla="*/ 817727 w 4369304"/>
              <a:gd name="connsiteY3" fmla="*/ 4111319 h 4114026"/>
              <a:gd name="connsiteX4" fmla="*/ 398544 w 4369304"/>
              <a:gd name="connsiteY4" fmla="*/ 4109773 h 4114026"/>
              <a:gd name="connsiteX5" fmla="*/ 185085 w 4369304"/>
              <a:gd name="connsiteY5" fmla="*/ 4077287 h 4114026"/>
              <a:gd name="connsiteX6" fmla="*/ 117026 w 4369304"/>
              <a:gd name="connsiteY6" fmla="*/ 3995301 h 4114026"/>
              <a:gd name="connsiteX7" fmla="*/ 70622 w 4369304"/>
              <a:gd name="connsiteY7" fmla="*/ 3767904 h 4114026"/>
              <a:gd name="connsiteX8" fmla="*/ 30405 w 4369304"/>
              <a:gd name="connsiteY8" fmla="*/ 3340955 h 4114026"/>
              <a:gd name="connsiteX9" fmla="*/ 1016 w 4369304"/>
              <a:gd name="connsiteY9" fmla="*/ 2784065 h 4114026"/>
              <a:gd name="connsiteX10" fmla="*/ 2563 w 4369304"/>
              <a:gd name="connsiteY10" fmla="*/ 2357115 h 4114026"/>
              <a:gd name="connsiteX11" fmla="*/ 18031 w 4369304"/>
              <a:gd name="connsiteY11" fmla="*/ 1815694 h 4114026"/>
              <a:gd name="connsiteX12" fmla="*/ 21124 w 4369304"/>
              <a:gd name="connsiteY12" fmla="*/ 1418136 h 4114026"/>
              <a:gd name="connsiteX13" fmla="*/ 47420 w 4369304"/>
              <a:gd name="connsiteY13" fmla="*/ 969530 h 4114026"/>
              <a:gd name="connsiteX14" fmla="*/ 155696 w 4369304"/>
              <a:gd name="connsiteY14" fmla="*/ 308997 h 4114026"/>
              <a:gd name="connsiteX15" fmla="*/ 233036 w 4369304"/>
              <a:gd name="connsiteY15" fmla="*/ 194525 h 4114026"/>
              <a:gd name="connsiteX16" fmla="*/ 429480 w 4369304"/>
              <a:gd name="connsiteY16" fmla="*/ 140383 h 4114026"/>
              <a:gd name="connsiteX17" fmla="*/ 605815 w 4369304"/>
              <a:gd name="connsiteY17" fmla="*/ 101710 h 4114026"/>
              <a:gd name="connsiteX18" fmla="*/ 943018 w 4369304"/>
              <a:gd name="connsiteY18" fmla="*/ 61490 h 4114026"/>
              <a:gd name="connsiteX19" fmla="*/ 1526162 w 4369304"/>
              <a:gd name="connsiteY19" fmla="*/ 93975 h 4114026"/>
              <a:gd name="connsiteX20" fmla="*/ 1833975 w 4369304"/>
              <a:gd name="connsiteY20" fmla="*/ 128007 h 4114026"/>
              <a:gd name="connsiteX21" fmla="*/ 2621297 w 4369304"/>
              <a:gd name="connsiteY21" fmla="*/ 118726 h 4114026"/>
              <a:gd name="connsiteX22" fmla="*/ 3040480 w 4369304"/>
              <a:gd name="connsiteY22" fmla="*/ 90881 h 4114026"/>
              <a:gd name="connsiteX23" fmla="*/ 3309624 w 4369304"/>
              <a:gd name="connsiteY23" fmla="*/ 53755 h 4114026"/>
              <a:gd name="connsiteX24" fmla="*/ 3736541 w 4369304"/>
              <a:gd name="connsiteY24" fmla="*/ 25911 h 4114026"/>
              <a:gd name="connsiteX25" fmla="*/ 4089211 w 4369304"/>
              <a:gd name="connsiteY25" fmla="*/ 1160 h 4114026"/>
              <a:gd name="connsiteX26" fmla="*/ 4158817 w 4369304"/>
              <a:gd name="connsiteY26" fmla="*/ 10442 h 4114026"/>
              <a:gd name="connsiteX27" fmla="*/ 4231517 w 4369304"/>
              <a:gd name="connsiteY27" fmla="*/ 120273 h 4114026"/>
              <a:gd name="connsiteX28" fmla="*/ 4260906 w 4369304"/>
              <a:gd name="connsiteY28" fmla="*/ 287340 h 4114026"/>
              <a:gd name="connsiteX29" fmla="*/ 4327419 w 4369304"/>
              <a:gd name="connsiteY29" fmla="*/ 650865 h 4114026"/>
              <a:gd name="connsiteX30" fmla="*/ 4367636 w 4369304"/>
              <a:gd name="connsiteY30" fmla="*/ 1071627 h 4114026"/>
              <a:gd name="connsiteX31" fmla="*/ 4362995 w 4369304"/>
              <a:gd name="connsiteY31" fmla="*/ 1305212 h 4114026"/>
              <a:gd name="connsiteX32" fmla="*/ 4347527 w 4369304"/>
              <a:gd name="connsiteY32" fmla="*/ 1792490 h 4114026"/>
              <a:gd name="connsiteX33" fmla="*/ 4332059 w 4369304"/>
              <a:gd name="connsiteY33" fmla="*/ 2171485 h 4114026"/>
              <a:gd name="connsiteX34" fmla="*/ 4328966 w 4369304"/>
              <a:gd name="connsiteY34" fmla="*/ 2760861 h 4114026"/>
              <a:gd name="connsiteX35" fmla="*/ 4305764 w 4369304"/>
              <a:gd name="connsiteY35" fmla="*/ 3384268 h 4114026"/>
              <a:gd name="connsiteX36" fmla="*/ 4285655 w 4369304"/>
              <a:gd name="connsiteY36" fmla="*/ 3628681 h 4114026"/>
              <a:gd name="connsiteX37" fmla="*/ 4256266 w 4369304"/>
              <a:gd name="connsiteY37" fmla="*/ 3795748 h 4114026"/>
              <a:gd name="connsiteX38" fmla="*/ 4177379 w 4369304"/>
              <a:gd name="connsiteY38" fmla="*/ 3885470 h 4114026"/>
              <a:gd name="connsiteX39" fmla="*/ 3540097 w 4369304"/>
              <a:gd name="connsiteY39" fmla="*/ 3934971 h 4114026"/>
              <a:gd name="connsiteX40" fmla="*/ 3236924 w 4369304"/>
              <a:gd name="connsiteY40" fmla="*/ 3973644 h 4114026"/>
              <a:gd name="connsiteX41" fmla="*/ 3111633 w 4369304"/>
              <a:gd name="connsiteY41" fmla="*/ 3987566 h 4114026"/>
              <a:gd name="connsiteX42" fmla="*/ 2861051 w 4369304"/>
              <a:gd name="connsiteY42" fmla="*/ 4030880 h 4114026"/>
              <a:gd name="connsiteX43" fmla="*/ 2621297 w 4369304"/>
              <a:gd name="connsiteY43" fmla="*/ 4061818 h 4114026"/>
              <a:gd name="connsiteX44" fmla="*/ 2016498 w 4369304"/>
              <a:gd name="connsiteY44" fmla="*/ 4050990 h 4114026"/>
              <a:gd name="connsiteX45" fmla="*/ 2014951 w 4369304"/>
              <a:gd name="connsiteY45" fmla="*/ 4041708 h 411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69304" h="4114026">
                <a:moveTo>
                  <a:pt x="2014951" y="4041708"/>
                </a:moveTo>
                <a:cubicBezTo>
                  <a:pt x="1820054" y="4041708"/>
                  <a:pt x="1626704" y="4035521"/>
                  <a:pt x="1431807" y="4043255"/>
                </a:cubicBezTo>
                <a:cubicBezTo>
                  <a:pt x="1295689" y="4049443"/>
                  <a:pt x="1161117" y="4075740"/>
                  <a:pt x="1024998" y="4092757"/>
                </a:cubicBezTo>
                <a:cubicBezTo>
                  <a:pt x="955392" y="4100491"/>
                  <a:pt x="887333" y="4111319"/>
                  <a:pt x="817727" y="4111319"/>
                </a:cubicBezTo>
                <a:cubicBezTo>
                  <a:pt x="678515" y="4114413"/>
                  <a:pt x="537756" y="4115960"/>
                  <a:pt x="398544" y="4109773"/>
                </a:cubicBezTo>
                <a:cubicBezTo>
                  <a:pt x="327391" y="4106679"/>
                  <a:pt x="256238" y="4088116"/>
                  <a:pt x="185085" y="4077287"/>
                </a:cubicBezTo>
                <a:cubicBezTo>
                  <a:pt x="152603" y="4071100"/>
                  <a:pt x="132494" y="4041708"/>
                  <a:pt x="117026" y="3995301"/>
                </a:cubicBezTo>
                <a:cubicBezTo>
                  <a:pt x="92277" y="3921049"/>
                  <a:pt x="76809" y="3845250"/>
                  <a:pt x="70622" y="3767904"/>
                </a:cubicBezTo>
                <a:cubicBezTo>
                  <a:pt x="56701" y="3625587"/>
                  <a:pt x="44326" y="3483271"/>
                  <a:pt x="30405" y="3340955"/>
                </a:cubicBezTo>
                <a:cubicBezTo>
                  <a:pt x="11844" y="3156872"/>
                  <a:pt x="2563" y="2969695"/>
                  <a:pt x="1016" y="2784065"/>
                </a:cubicBezTo>
                <a:cubicBezTo>
                  <a:pt x="-531" y="2641748"/>
                  <a:pt x="-531" y="2499432"/>
                  <a:pt x="2563" y="2357115"/>
                </a:cubicBezTo>
                <a:cubicBezTo>
                  <a:pt x="5656" y="2176126"/>
                  <a:pt x="13390" y="1996684"/>
                  <a:pt x="18031" y="1815694"/>
                </a:cubicBezTo>
                <a:cubicBezTo>
                  <a:pt x="21124" y="1682659"/>
                  <a:pt x="21124" y="1551171"/>
                  <a:pt x="21124" y="1418136"/>
                </a:cubicBezTo>
                <a:cubicBezTo>
                  <a:pt x="21124" y="1266539"/>
                  <a:pt x="36592" y="1119581"/>
                  <a:pt x="47420" y="969530"/>
                </a:cubicBezTo>
                <a:cubicBezTo>
                  <a:pt x="64435" y="740587"/>
                  <a:pt x="106199" y="524018"/>
                  <a:pt x="155696" y="308997"/>
                </a:cubicBezTo>
                <a:cubicBezTo>
                  <a:pt x="169617" y="247120"/>
                  <a:pt x="192819" y="209994"/>
                  <a:pt x="233036" y="194525"/>
                </a:cubicBezTo>
                <a:cubicBezTo>
                  <a:pt x="296455" y="168227"/>
                  <a:pt x="362967" y="149664"/>
                  <a:pt x="429480" y="140383"/>
                </a:cubicBezTo>
                <a:cubicBezTo>
                  <a:pt x="489805" y="131101"/>
                  <a:pt x="548584" y="118726"/>
                  <a:pt x="605815" y="101710"/>
                </a:cubicBezTo>
                <a:cubicBezTo>
                  <a:pt x="715638" y="67678"/>
                  <a:pt x="830101" y="55302"/>
                  <a:pt x="943018" y="61490"/>
                </a:cubicBezTo>
                <a:cubicBezTo>
                  <a:pt x="1137915" y="70771"/>
                  <a:pt x="1331265" y="80053"/>
                  <a:pt x="1526162" y="93975"/>
                </a:cubicBezTo>
                <a:cubicBezTo>
                  <a:pt x="1628251" y="101710"/>
                  <a:pt x="1730340" y="126460"/>
                  <a:pt x="1833975" y="128007"/>
                </a:cubicBezTo>
                <a:cubicBezTo>
                  <a:pt x="2096932" y="131101"/>
                  <a:pt x="2358341" y="126460"/>
                  <a:pt x="2621297" y="118726"/>
                </a:cubicBezTo>
                <a:cubicBezTo>
                  <a:pt x="2760509" y="115632"/>
                  <a:pt x="2901268" y="103257"/>
                  <a:pt x="3040480" y="90881"/>
                </a:cubicBezTo>
                <a:cubicBezTo>
                  <a:pt x="3130195" y="83147"/>
                  <a:pt x="3219909" y="69225"/>
                  <a:pt x="3309624" y="53755"/>
                </a:cubicBezTo>
                <a:cubicBezTo>
                  <a:pt x="3451929" y="29005"/>
                  <a:pt x="3594235" y="27458"/>
                  <a:pt x="3736541" y="25911"/>
                </a:cubicBezTo>
                <a:cubicBezTo>
                  <a:pt x="3854098" y="24364"/>
                  <a:pt x="3971654" y="25911"/>
                  <a:pt x="4089211" y="1160"/>
                </a:cubicBezTo>
                <a:cubicBezTo>
                  <a:pt x="4112413" y="-1934"/>
                  <a:pt x="4137162" y="1160"/>
                  <a:pt x="4158817" y="10442"/>
                </a:cubicBezTo>
                <a:cubicBezTo>
                  <a:pt x="4194394" y="24364"/>
                  <a:pt x="4220689" y="61490"/>
                  <a:pt x="4231517" y="120273"/>
                </a:cubicBezTo>
                <a:cubicBezTo>
                  <a:pt x="4242345" y="175962"/>
                  <a:pt x="4250079" y="231651"/>
                  <a:pt x="4260906" y="287340"/>
                </a:cubicBezTo>
                <a:cubicBezTo>
                  <a:pt x="4282562" y="407999"/>
                  <a:pt x="4310404" y="527112"/>
                  <a:pt x="4327419" y="650865"/>
                </a:cubicBezTo>
                <a:cubicBezTo>
                  <a:pt x="4345980" y="790088"/>
                  <a:pt x="4358355" y="930858"/>
                  <a:pt x="4367636" y="1071627"/>
                </a:cubicBezTo>
                <a:cubicBezTo>
                  <a:pt x="4372276" y="1148973"/>
                  <a:pt x="4366089" y="1227866"/>
                  <a:pt x="4362995" y="1305212"/>
                </a:cubicBezTo>
                <a:cubicBezTo>
                  <a:pt x="4358355" y="1467638"/>
                  <a:pt x="4353714" y="1630064"/>
                  <a:pt x="4347527" y="1792490"/>
                </a:cubicBezTo>
                <a:cubicBezTo>
                  <a:pt x="4342887" y="1919338"/>
                  <a:pt x="4333606" y="2044638"/>
                  <a:pt x="4332059" y="2171485"/>
                </a:cubicBezTo>
                <a:cubicBezTo>
                  <a:pt x="4328966" y="2367944"/>
                  <a:pt x="4325872" y="2564402"/>
                  <a:pt x="4328966" y="2760861"/>
                </a:cubicBezTo>
                <a:cubicBezTo>
                  <a:pt x="4333606" y="2969695"/>
                  <a:pt x="4325872" y="3176981"/>
                  <a:pt x="4305764" y="3384268"/>
                </a:cubicBezTo>
                <a:cubicBezTo>
                  <a:pt x="4298030" y="3464708"/>
                  <a:pt x="4294936" y="3548242"/>
                  <a:pt x="4285655" y="3628681"/>
                </a:cubicBezTo>
                <a:cubicBezTo>
                  <a:pt x="4277921" y="3684370"/>
                  <a:pt x="4268640" y="3740059"/>
                  <a:pt x="4256266" y="3795748"/>
                </a:cubicBezTo>
                <a:cubicBezTo>
                  <a:pt x="4243891" y="3854531"/>
                  <a:pt x="4217596" y="3880829"/>
                  <a:pt x="4177379" y="3885470"/>
                </a:cubicBezTo>
                <a:cubicBezTo>
                  <a:pt x="3965467" y="3908673"/>
                  <a:pt x="3752009" y="3924143"/>
                  <a:pt x="3540097" y="3934971"/>
                </a:cubicBezTo>
                <a:cubicBezTo>
                  <a:pt x="3439555" y="3939612"/>
                  <a:pt x="3337466" y="3961269"/>
                  <a:pt x="3236924" y="3973644"/>
                </a:cubicBezTo>
                <a:cubicBezTo>
                  <a:pt x="3195160" y="3978285"/>
                  <a:pt x="3153397" y="3979831"/>
                  <a:pt x="3111633" y="3987566"/>
                </a:cubicBezTo>
                <a:cubicBezTo>
                  <a:pt x="3028106" y="4001489"/>
                  <a:pt x="2944578" y="4018504"/>
                  <a:pt x="2861051" y="4030880"/>
                </a:cubicBezTo>
                <a:cubicBezTo>
                  <a:pt x="2780618" y="4043255"/>
                  <a:pt x="2700184" y="4060271"/>
                  <a:pt x="2621297" y="4061818"/>
                </a:cubicBezTo>
                <a:cubicBezTo>
                  <a:pt x="2420213" y="4061818"/>
                  <a:pt x="2217582" y="4054084"/>
                  <a:pt x="2016498" y="4050990"/>
                </a:cubicBezTo>
                <a:lnTo>
                  <a:pt x="2014951" y="4041708"/>
                </a:lnTo>
                <a:close/>
              </a:path>
            </a:pathLst>
          </a:custGeom>
          <a:solidFill>
            <a:srgbClr val="BBEBA0"/>
          </a:solidFill>
          <a:ln w="154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sz="2400"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3C50CF-7625-3423-D7C1-AB8CCED37FE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0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61411962-3956-D696-848F-BA7C513EFB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8F566FB1-C51D-AFB9-A8FA-798151421F68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142C482-3637-0380-2BF4-0EBBA3CA7A03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63881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Content-Bl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4" name="Picture 4">
            <a:extLst>
              <a:ext uri="{FF2B5EF4-FFF2-40B4-BE49-F238E27FC236}">
                <a16:creationId xmlns:a16="http://schemas.microsoft.com/office/drawing/2014/main" id="{7F9051B8-6A0F-FA37-0CF4-7373DF660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30533" y="1009291"/>
            <a:ext cx="5447342" cy="5598543"/>
          </a:xfrm>
          <a:custGeom>
            <a:avLst/>
            <a:gdLst>
              <a:gd name="connsiteX0" fmla="*/ 4570229 w 4570515"/>
              <a:gd name="connsiteY0" fmla="*/ 763192 h 2758286"/>
              <a:gd name="connsiteX1" fmla="*/ 4540684 w 4570515"/>
              <a:gd name="connsiteY1" fmla="*/ 1372800 h 2758286"/>
              <a:gd name="connsiteX2" fmla="*/ 4504322 w 4570515"/>
              <a:gd name="connsiteY2" fmla="*/ 1868676 h 2758286"/>
              <a:gd name="connsiteX3" fmla="*/ 4404325 w 4570515"/>
              <a:gd name="connsiteY3" fmla="*/ 2603390 h 2758286"/>
              <a:gd name="connsiteX4" fmla="*/ 4240694 w 4570515"/>
              <a:gd name="connsiteY4" fmla="*/ 2755792 h 2758286"/>
              <a:gd name="connsiteX5" fmla="*/ 3974793 w 4570515"/>
              <a:gd name="connsiteY5" fmla="*/ 2751243 h 2758286"/>
              <a:gd name="connsiteX6" fmla="*/ 3604350 w 4570515"/>
              <a:gd name="connsiteY6" fmla="*/ 2746694 h 2758286"/>
              <a:gd name="connsiteX7" fmla="*/ 3249816 w 4570515"/>
              <a:gd name="connsiteY7" fmla="*/ 2739870 h 2758286"/>
              <a:gd name="connsiteX8" fmla="*/ 2395298 w 4570515"/>
              <a:gd name="connsiteY8" fmla="*/ 2689827 h 2758286"/>
              <a:gd name="connsiteX9" fmla="*/ 1981674 w 4570515"/>
              <a:gd name="connsiteY9" fmla="*/ 2664806 h 2758286"/>
              <a:gd name="connsiteX10" fmla="*/ 1345331 w 4570515"/>
              <a:gd name="connsiteY10" fmla="*/ 2646609 h 2758286"/>
              <a:gd name="connsiteX11" fmla="*/ 620354 w 4570515"/>
              <a:gd name="connsiteY11" fmla="*/ 2617038 h 2758286"/>
              <a:gd name="connsiteX12" fmla="*/ 365816 w 4570515"/>
              <a:gd name="connsiteY12" fmla="*/ 2592017 h 2758286"/>
              <a:gd name="connsiteX13" fmla="*/ 190822 w 4570515"/>
              <a:gd name="connsiteY13" fmla="*/ 2551073 h 2758286"/>
              <a:gd name="connsiteX14" fmla="*/ 149914 w 4570515"/>
              <a:gd name="connsiteY14" fmla="*/ 2498756 h 2758286"/>
              <a:gd name="connsiteX15" fmla="*/ 120370 w 4570515"/>
              <a:gd name="connsiteY15" fmla="*/ 2243994 h 2758286"/>
              <a:gd name="connsiteX16" fmla="*/ 97643 w 4570515"/>
              <a:gd name="connsiteY16" fmla="*/ 1841380 h 2758286"/>
              <a:gd name="connsiteX17" fmla="*/ 79462 w 4570515"/>
              <a:gd name="connsiteY17" fmla="*/ 1507005 h 2758286"/>
              <a:gd name="connsiteX18" fmla="*/ 49917 w 4570515"/>
              <a:gd name="connsiteY18" fmla="*/ 1236321 h 2758286"/>
              <a:gd name="connsiteX19" fmla="*/ 20373 w 4570515"/>
              <a:gd name="connsiteY19" fmla="*/ 867826 h 2758286"/>
              <a:gd name="connsiteX20" fmla="*/ 2191 w 4570515"/>
              <a:gd name="connsiteY20" fmla="*/ 547099 h 2758286"/>
              <a:gd name="connsiteX21" fmla="*/ 29463 w 4570515"/>
              <a:gd name="connsiteY21" fmla="*/ 228647 h 2758286"/>
              <a:gd name="connsiteX22" fmla="*/ 47645 w 4570515"/>
              <a:gd name="connsiteY22" fmla="*/ 171781 h 2758286"/>
              <a:gd name="connsiteX23" fmla="*/ 152187 w 4570515"/>
              <a:gd name="connsiteY23" fmla="*/ 101266 h 2758286"/>
              <a:gd name="connsiteX24" fmla="*/ 527175 w 4570515"/>
              <a:gd name="connsiteY24" fmla="*/ 119463 h 2758286"/>
              <a:gd name="connsiteX25" fmla="*/ 843074 w 4570515"/>
              <a:gd name="connsiteY25" fmla="*/ 133111 h 2758286"/>
              <a:gd name="connsiteX26" fmla="*/ 1808952 w 4570515"/>
              <a:gd name="connsiteY26" fmla="*/ 117189 h 2758286"/>
              <a:gd name="connsiteX27" fmla="*/ 2358935 w 4570515"/>
              <a:gd name="connsiteY27" fmla="*/ 103541 h 2758286"/>
              <a:gd name="connsiteX28" fmla="*/ 2920281 w 4570515"/>
              <a:gd name="connsiteY28" fmla="*/ 76245 h 2758286"/>
              <a:gd name="connsiteX29" fmla="*/ 3404357 w 4570515"/>
              <a:gd name="connsiteY29" fmla="*/ 46674 h 2758286"/>
              <a:gd name="connsiteX30" fmla="*/ 3761163 w 4570515"/>
              <a:gd name="connsiteY30" fmla="*/ 8005 h 2758286"/>
              <a:gd name="connsiteX31" fmla="*/ 4479323 w 4570515"/>
              <a:gd name="connsiteY31" fmla="*/ 103541 h 2758286"/>
              <a:gd name="connsiteX32" fmla="*/ 4549775 w 4570515"/>
              <a:gd name="connsiteY32" fmla="*/ 194527 h 2758286"/>
              <a:gd name="connsiteX33" fmla="*/ 4570229 w 4570515"/>
              <a:gd name="connsiteY33" fmla="*/ 763192 h 27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570515" h="2758286">
                <a:moveTo>
                  <a:pt x="4570229" y="763192"/>
                </a:moveTo>
                <a:cubicBezTo>
                  <a:pt x="4572501" y="967911"/>
                  <a:pt x="4561138" y="1170356"/>
                  <a:pt x="4540684" y="1372800"/>
                </a:cubicBezTo>
                <a:cubicBezTo>
                  <a:pt x="4527048" y="1536576"/>
                  <a:pt x="4515685" y="1702626"/>
                  <a:pt x="4504322" y="1868676"/>
                </a:cubicBezTo>
                <a:cubicBezTo>
                  <a:pt x="4486140" y="2114339"/>
                  <a:pt x="4454323" y="2360002"/>
                  <a:pt x="4404325" y="2603390"/>
                </a:cubicBezTo>
                <a:cubicBezTo>
                  <a:pt x="4379326" y="2721673"/>
                  <a:pt x="4361144" y="2744419"/>
                  <a:pt x="4240694" y="2755792"/>
                </a:cubicBezTo>
                <a:cubicBezTo>
                  <a:pt x="4152060" y="2762616"/>
                  <a:pt x="4063427" y="2753518"/>
                  <a:pt x="3974793" y="2751243"/>
                </a:cubicBezTo>
                <a:cubicBezTo>
                  <a:pt x="3852070" y="2748969"/>
                  <a:pt x="3727074" y="2746694"/>
                  <a:pt x="3604350" y="2746694"/>
                </a:cubicBezTo>
                <a:cubicBezTo>
                  <a:pt x="3486172" y="2744419"/>
                  <a:pt x="3367994" y="2746694"/>
                  <a:pt x="3249816" y="2739870"/>
                </a:cubicBezTo>
                <a:cubicBezTo>
                  <a:pt x="2965734" y="2723947"/>
                  <a:pt x="2679380" y="2708025"/>
                  <a:pt x="2395298" y="2689827"/>
                </a:cubicBezTo>
                <a:cubicBezTo>
                  <a:pt x="2256666" y="2680729"/>
                  <a:pt x="2120306" y="2673905"/>
                  <a:pt x="1981674" y="2664806"/>
                </a:cubicBezTo>
                <a:cubicBezTo>
                  <a:pt x="1770317" y="2651158"/>
                  <a:pt x="1556688" y="2639785"/>
                  <a:pt x="1345331" y="2646609"/>
                </a:cubicBezTo>
                <a:cubicBezTo>
                  <a:pt x="1104429" y="2651158"/>
                  <a:pt x="861255" y="2642060"/>
                  <a:pt x="620354" y="2617038"/>
                </a:cubicBezTo>
                <a:cubicBezTo>
                  <a:pt x="536266" y="2607940"/>
                  <a:pt x="449905" y="2603390"/>
                  <a:pt x="365816" y="2592017"/>
                </a:cubicBezTo>
                <a:cubicBezTo>
                  <a:pt x="306727" y="2582918"/>
                  <a:pt x="249911" y="2566996"/>
                  <a:pt x="190822" y="2551073"/>
                </a:cubicBezTo>
                <a:cubicBezTo>
                  <a:pt x="168095" y="2544249"/>
                  <a:pt x="149914" y="2523777"/>
                  <a:pt x="149914" y="2498756"/>
                </a:cubicBezTo>
                <a:cubicBezTo>
                  <a:pt x="140823" y="2414594"/>
                  <a:pt x="127188" y="2330431"/>
                  <a:pt x="120370" y="2243994"/>
                </a:cubicBezTo>
                <a:cubicBezTo>
                  <a:pt x="111279" y="2109789"/>
                  <a:pt x="104461" y="1975585"/>
                  <a:pt x="97643" y="1841380"/>
                </a:cubicBezTo>
                <a:cubicBezTo>
                  <a:pt x="90825" y="1729922"/>
                  <a:pt x="88552" y="1618463"/>
                  <a:pt x="79462" y="1507005"/>
                </a:cubicBezTo>
                <a:cubicBezTo>
                  <a:pt x="72644" y="1416019"/>
                  <a:pt x="56735" y="1327307"/>
                  <a:pt x="49917" y="1236321"/>
                </a:cubicBezTo>
                <a:cubicBezTo>
                  <a:pt x="38554" y="1113489"/>
                  <a:pt x="29463" y="990658"/>
                  <a:pt x="20373" y="867826"/>
                </a:cubicBezTo>
                <a:cubicBezTo>
                  <a:pt x="13555" y="760917"/>
                  <a:pt x="6737" y="654008"/>
                  <a:pt x="2191" y="547099"/>
                </a:cubicBezTo>
                <a:cubicBezTo>
                  <a:pt x="-4626" y="440190"/>
                  <a:pt x="4464" y="333281"/>
                  <a:pt x="29463" y="228647"/>
                </a:cubicBezTo>
                <a:cubicBezTo>
                  <a:pt x="34009" y="208175"/>
                  <a:pt x="40827" y="189978"/>
                  <a:pt x="47645" y="171781"/>
                </a:cubicBezTo>
                <a:cubicBezTo>
                  <a:pt x="61281" y="126287"/>
                  <a:pt x="104461" y="96717"/>
                  <a:pt x="152187" y="101266"/>
                </a:cubicBezTo>
                <a:cubicBezTo>
                  <a:pt x="277183" y="108090"/>
                  <a:pt x="402179" y="114914"/>
                  <a:pt x="527175" y="119463"/>
                </a:cubicBezTo>
                <a:cubicBezTo>
                  <a:pt x="631717" y="124013"/>
                  <a:pt x="738532" y="130837"/>
                  <a:pt x="843074" y="133111"/>
                </a:cubicBezTo>
                <a:cubicBezTo>
                  <a:pt x="1165791" y="139935"/>
                  <a:pt x="1486235" y="130837"/>
                  <a:pt x="1808952" y="117189"/>
                </a:cubicBezTo>
                <a:cubicBezTo>
                  <a:pt x="1993037" y="110365"/>
                  <a:pt x="2177123" y="110365"/>
                  <a:pt x="2358935" y="103541"/>
                </a:cubicBezTo>
                <a:cubicBezTo>
                  <a:pt x="2545293" y="96717"/>
                  <a:pt x="2731650" y="87618"/>
                  <a:pt x="2920281" y="76245"/>
                </a:cubicBezTo>
                <a:cubicBezTo>
                  <a:pt x="3081640" y="67146"/>
                  <a:pt x="3242998" y="60322"/>
                  <a:pt x="3404357" y="46674"/>
                </a:cubicBezTo>
                <a:cubicBezTo>
                  <a:pt x="3522535" y="35301"/>
                  <a:pt x="3642985" y="19379"/>
                  <a:pt x="3761163" y="8005"/>
                </a:cubicBezTo>
                <a:cubicBezTo>
                  <a:pt x="4004337" y="-17016"/>
                  <a:pt x="4249784" y="17104"/>
                  <a:pt x="4479323" y="103541"/>
                </a:cubicBezTo>
                <a:cubicBezTo>
                  <a:pt x="4522503" y="119463"/>
                  <a:pt x="4547502" y="146759"/>
                  <a:pt x="4549775" y="194527"/>
                </a:cubicBezTo>
                <a:cubicBezTo>
                  <a:pt x="4554320" y="365127"/>
                  <a:pt x="4561138" y="531177"/>
                  <a:pt x="4570229" y="763192"/>
                </a:cubicBezTo>
                <a:close/>
              </a:path>
            </a:pathLst>
          </a:custGeom>
          <a:solidFill>
            <a:srgbClr val="BBEBA0">
              <a:alpha val="75000"/>
            </a:srgbClr>
          </a:solidFill>
          <a:ln w="226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3C50CF-7625-3423-D7C1-AB8CCED37FE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0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9D231B6F-0207-B4E6-7EFC-2FD85D553A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609CF6F6-8160-B80F-7645-3A9747E86703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5EB3331-8CBC-F8E3-17F2-B2A834697C0F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170471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ebble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" name="Picture Placeholder 47">
            <a:extLst>
              <a:ext uri="{FF2B5EF4-FFF2-40B4-BE49-F238E27FC236}">
                <a16:creationId xmlns:a16="http://schemas.microsoft.com/office/drawing/2014/main" id="{E6E49DD5-550C-9257-424C-6F84C1CE75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3816" y="1178981"/>
            <a:ext cx="4632984" cy="4093986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06F181-EF0F-68FA-60E5-D566B1226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38651" y="5669571"/>
            <a:ext cx="3643313" cy="579437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 Placeholder 41">
            <a:extLst>
              <a:ext uri="{FF2B5EF4-FFF2-40B4-BE49-F238E27FC236}">
                <a16:creationId xmlns:a16="http://schemas.microsoft.com/office/drawing/2014/main" id="{CD5E8960-9ED3-2081-B390-CBF38C392A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008217" y="5752121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13534" y="1065876"/>
            <a:ext cx="5905354" cy="5183131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03B040-1762-EED1-1DC4-312810611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273B2B6A-C5EE-4C70-6F4C-DCD259163917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93F2869-0204-4F99-45CD-EBC0CFD46F35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3782393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ebble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  <a:noFill/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7" y="1080312"/>
            <a:ext cx="5905354" cy="4383786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2" name="Picture Placeholder 47">
            <a:extLst>
              <a:ext uri="{FF2B5EF4-FFF2-40B4-BE49-F238E27FC236}">
                <a16:creationId xmlns:a16="http://schemas.microsoft.com/office/drawing/2014/main" id="{E6E49DD5-550C-9257-424C-6F84C1CE75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83284" y="1075414"/>
            <a:ext cx="4632984" cy="4093986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06F181-EF0F-68FA-60E5-D566B1226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078120" y="5589969"/>
            <a:ext cx="3643313" cy="579437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Text Placeholder 41">
            <a:extLst>
              <a:ext uri="{FF2B5EF4-FFF2-40B4-BE49-F238E27FC236}">
                <a16:creationId xmlns:a16="http://schemas.microsoft.com/office/drawing/2014/main" id="{CD5E8960-9ED3-2081-B390-CBF38C392A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347686" y="5672519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930154C0-CE23-B266-B4D5-7062B5CC1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FFB0111E-893D-1FEE-76E1-8B9D971F8E54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C313C51-2B40-6279-B57F-288FE344E38E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491949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2-Pebble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6819952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7" y="1080311"/>
            <a:ext cx="5905354" cy="5308613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7" name="Picture Placeholder 43">
            <a:extLst>
              <a:ext uri="{FF2B5EF4-FFF2-40B4-BE49-F238E27FC236}">
                <a16:creationId xmlns:a16="http://schemas.microsoft.com/office/drawing/2014/main" id="{119E02C8-E0FD-C021-53C9-50A98870C03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52453" y="127931"/>
            <a:ext cx="4204166" cy="3070506"/>
          </a:xfrm>
          <a:custGeom>
            <a:avLst/>
            <a:gdLst>
              <a:gd name="connsiteX0" fmla="*/ 1284154 w 4727624"/>
              <a:gd name="connsiteY0" fmla="*/ 0 h 3452813"/>
              <a:gd name="connsiteX1" fmla="*/ 1298461 w 4727624"/>
              <a:gd name="connsiteY1" fmla="*/ 0 h 3452813"/>
              <a:gd name="connsiteX2" fmla="*/ 1376680 w 4727624"/>
              <a:gd name="connsiteY2" fmla="*/ 1055 h 3452813"/>
              <a:gd name="connsiteX3" fmla="*/ 4719748 w 4727624"/>
              <a:gd name="connsiteY3" fmla="*/ 1626257 h 3452813"/>
              <a:gd name="connsiteX4" fmla="*/ 4727624 w 4727624"/>
              <a:gd name="connsiteY4" fmla="*/ 1715565 h 3452813"/>
              <a:gd name="connsiteX5" fmla="*/ 4727624 w 4727624"/>
              <a:gd name="connsiteY5" fmla="*/ 1715588 h 3452813"/>
              <a:gd name="connsiteX6" fmla="*/ 4710061 w 4727624"/>
              <a:gd name="connsiteY6" fmla="*/ 1892018 h 3452813"/>
              <a:gd name="connsiteX7" fmla="*/ 2399224 w 4727624"/>
              <a:gd name="connsiteY7" fmla="*/ 3448684 h 3452813"/>
              <a:gd name="connsiteX8" fmla="*/ 38925 w 4727624"/>
              <a:gd name="connsiteY8" fmla="*/ 2130247 h 3452813"/>
              <a:gd name="connsiteX9" fmla="*/ 1208378 w 4727624"/>
              <a:gd name="connsiteY9" fmla="*/ 3735 h 345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27624" h="3452813">
                <a:moveTo>
                  <a:pt x="1284154" y="0"/>
                </a:moveTo>
                <a:lnTo>
                  <a:pt x="1298461" y="0"/>
                </a:lnTo>
                <a:lnTo>
                  <a:pt x="1376680" y="1055"/>
                </a:lnTo>
                <a:cubicBezTo>
                  <a:pt x="2289869" y="36882"/>
                  <a:pt x="4568831" y="767049"/>
                  <a:pt x="4719748" y="1626257"/>
                </a:cubicBezTo>
                <a:lnTo>
                  <a:pt x="4727624" y="1715565"/>
                </a:lnTo>
                <a:lnTo>
                  <a:pt x="4727624" y="1715588"/>
                </a:lnTo>
                <a:lnTo>
                  <a:pt x="4710061" y="1892018"/>
                </a:lnTo>
                <a:cubicBezTo>
                  <a:pt x="4537247" y="2758608"/>
                  <a:pt x="3131834" y="3383892"/>
                  <a:pt x="2399224" y="3448684"/>
                </a:cubicBezTo>
                <a:cubicBezTo>
                  <a:pt x="1617774" y="3517796"/>
                  <a:pt x="237399" y="2704405"/>
                  <a:pt x="38925" y="2130247"/>
                </a:cubicBezTo>
                <a:cubicBezTo>
                  <a:pt x="-159549" y="1556089"/>
                  <a:pt x="426928" y="72847"/>
                  <a:pt x="1208378" y="37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0" name="Washi">
            <a:extLst>
              <a:ext uri="{FF2B5EF4-FFF2-40B4-BE49-F238E27FC236}">
                <a16:creationId xmlns:a16="http://schemas.microsoft.com/office/drawing/2014/main" id="{39C52D04-F408-5642-E06A-3FDED0B518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177139" y="2630017"/>
            <a:ext cx="2223218" cy="579437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4" name="Text Placeholder 41">
            <a:extLst>
              <a:ext uri="{FF2B5EF4-FFF2-40B4-BE49-F238E27FC236}">
                <a16:creationId xmlns:a16="http://schemas.microsoft.com/office/drawing/2014/main" id="{6E098A6C-30D9-2247-8DF2-5E5C9D8A4AA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232224" y="2701550"/>
            <a:ext cx="2021945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Picture Placeholder 47">
            <a:extLst>
              <a:ext uri="{FF2B5EF4-FFF2-40B4-BE49-F238E27FC236}">
                <a16:creationId xmlns:a16="http://schemas.microsoft.com/office/drawing/2014/main" id="{FFE1C230-603A-EEEC-B599-2DE9E313C8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52998" y="3355905"/>
            <a:ext cx="4823228" cy="3374164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5" name="Washi">
            <a:extLst>
              <a:ext uri="{FF2B5EF4-FFF2-40B4-BE49-F238E27FC236}">
                <a16:creationId xmlns:a16="http://schemas.microsoft.com/office/drawing/2014/main" id="{E3B1B4E7-928C-1AD7-05F2-BB41C3FEB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178952" y="6110222"/>
            <a:ext cx="2223218" cy="579437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7" name="Text Placeholder 41">
            <a:extLst>
              <a:ext uri="{FF2B5EF4-FFF2-40B4-BE49-F238E27FC236}">
                <a16:creationId xmlns:a16="http://schemas.microsoft.com/office/drawing/2014/main" id="{5B1AC22B-BC52-1F39-7611-60030CB1439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34037" y="6181755"/>
            <a:ext cx="2021945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5C1445B4-CD16-6767-7330-FFA43F5E5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B7E7EB0-9694-1F3F-7AE3-263218AEC693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327BDEE-44C2-F0E8-8180-C63F57963304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1155489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3358D3-0AB5-6620-A638-0B4A1EB1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027907"/>
            <a:ext cx="10515600" cy="1027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14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61" r:id="rId2"/>
    <p:sldLayoutId id="2147483691" r:id="rId3"/>
    <p:sldLayoutId id="2147483650" r:id="rId4"/>
    <p:sldLayoutId id="2147483683" r:id="rId5"/>
    <p:sldLayoutId id="2147483684" r:id="rId6"/>
    <p:sldLayoutId id="2147483673" r:id="rId7"/>
    <p:sldLayoutId id="2147483677" r:id="rId8"/>
    <p:sldLayoutId id="2147483679" r:id="rId9"/>
    <p:sldLayoutId id="2147483680" r:id="rId10"/>
    <p:sldLayoutId id="2147483666" r:id="rId11"/>
    <p:sldLayoutId id="2147483685" r:id="rId12"/>
    <p:sldLayoutId id="2147483667" r:id="rId13"/>
    <p:sldLayoutId id="2147483675" r:id="rId14"/>
    <p:sldLayoutId id="2147483671" r:id="rId15"/>
    <p:sldLayoutId id="2147483681" r:id="rId16"/>
    <p:sldLayoutId id="2147483672" r:id="rId17"/>
    <p:sldLayoutId id="2147483678" r:id="rId18"/>
    <p:sldLayoutId id="2147483664" r:id="rId19"/>
    <p:sldLayoutId id="2147483663" r:id="rId20"/>
    <p:sldLayoutId id="2147483660" r:id="rId21"/>
    <p:sldLayoutId id="2147483692" r:id="rId22"/>
    <p:sldLayoutId id="2147483682" r:id="rId23"/>
    <p:sldLayoutId id="2147483693" r:id="rId24"/>
    <p:sldLayoutId id="2147483690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i="0" kern="1200" baseline="0">
          <a:solidFill>
            <a:srgbClr val="597F3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DDD4244D-979C-5BCF-0316-2A1BB265F9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5125" y="2559050"/>
            <a:ext cx="3579813" cy="24098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Image Bank: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Reconstruction Illustrations </a:t>
            </a:r>
          </a:p>
        </p:txBody>
      </p:sp>
      <p:pic>
        <p:nvPicPr>
          <p:cNvPr id="8" name="Picture Placeholder 7" descr="A drawing of a hut">
            <a:extLst>
              <a:ext uri="{FF2B5EF4-FFF2-40B4-BE49-F238E27FC236}">
                <a16:creationId xmlns:a16="http://schemas.microsoft.com/office/drawing/2014/main" id="{8BC151DF-D0BE-DAA2-2550-0B826843D8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527676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4DCD2-F441-0279-DC75-7A868A153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D05D086-E78D-4356-2D6B-8658F8AFA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- wattle wall panels</a:t>
            </a:r>
          </a:p>
        </p:txBody>
      </p:sp>
      <p:pic>
        <p:nvPicPr>
          <p:cNvPr id="6" name="Content Placeholder 5" descr="two men working together to make a wattle wall panel">
            <a:extLst>
              <a:ext uri="{FF2B5EF4-FFF2-40B4-BE49-F238E27FC236}">
                <a16:creationId xmlns:a16="http://schemas.microsoft.com/office/drawing/2014/main" id="{1EE1310F-7E7E-05FE-3644-56E196CC4D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3094891" y="1303351"/>
            <a:ext cx="5345723" cy="5162213"/>
          </a:xfrm>
          <a:noFill/>
        </p:spPr>
      </p:pic>
    </p:spTree>
    <p:extLst>
      <p:ext uri="{BB962C8B-B14F-4D97-AF65-F5344CB8AC3E}">
        <p14:creationId xmlns:p14="http://schemas.microsoft.com/office/powerpoint/2010/main" val="1073859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7D4EC-1A1E-4052-CEB7-D611C5B09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F78FAF8-DB63-45C7-4870-09BE7FEFE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- clay roof</a:t>
            </a:r>
          </a:p>
        </p:txBody>
      </p:sp>
      <p:pic>
        <p:nvPicPr>
          <p:cNvPr id="8" name="Content Placeholder 7" descr="a person adding clay around a hole on the apex of the roundhouse roof">
            <a:extLst>
              <a:ext uri="{FF2B5EF4-FFF2-40B4-BE49-F238E27FC236}">
                <a16:creationId xmlns:a16="http://schemas.microsoft.com/office/drawing/2014/main" id="{6238ED48-2D9F-F882-B873-D3A56D8D8F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2733153" y="1399894"/>
            <a:ext cx="6170722" cy="5081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5688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B02DA-592D-0A92-2817-113FBE428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47D3626-744F-008A-99F6-822BAA5A9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- Heron</a:t>
            </a:r>
          </a:p>
        </p:txBody>
      </p:sp>
      <p:pic>
        <p:nvPicPr>
          <p:cNvPr id="8" name="Content Placeholder 7" descr="a cartoon image of a heron">
            <a:extLst>
              <a:ext uri="{FF2B5EF4-FFF2-40B4-BE49-F238E27FC236}">
                <a16:creationId xmlns:a16="http://schemas.microsoft.com/office/drawing/2014/main" id="{252774FA-1BA3-437B-8FFE-544B941F9F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3758083" y="1545619"/>
            <a:ext cx="4441371" cy="5126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00414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2F27-AE00-3B8B-B2B9-12AE3A113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F411AE4-E722-5592-A9B6-5E4B8CB3B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– day, cut-away</a:t>
            </a:r>
          </a:p>
        </p:txBody>
      </p:sp>
      <p:pic>
        <p:nvPicPr>
          <p:cNvPr id="6" name="Content Placeholder 5" descr="the whole village completed with people doing various daily tasks">
            <a:extLst>
              <a:ext uri="{FF2B5EF4-FFF2-40B4-BE49-F238E27FC236}">
                <a16:creationId xmlns:a16="http://schemas.microsoft.com/office/drawing/2014/main" id="{EF3D17A0-1C55-1A9E-4AC1-4EAFC5A407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0" y="2221344"/>
            <a:ext cx="11522221" cy="3455975"/>
          </a:xfrm>
          <a:noFill/>
        </p:spPr>
      </p:pic>
    </p:spTree>
    <p:extLst>
      <p:ext uri="{BB962C8B-B14F-4D97-AF65-F5344CB8AC3E}">
        <p14:creationId xmlns:p14="http://schemas.microsoft.com/office/powerpoint/2010/main" val="3191238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35E98-54A3-46B3-6C25-064651EC4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7387BA21-014C-6DFC-23B4-3CF208A2B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– day, cut-away, left-hand house</a:t>
            </a:r>
          </a:p>
        </p:txBody>
      </p:sp>
      <p:pic>
        <p:nvPicPr>
          <p:cNvPr id="6" name="Content Placeholder 5" descr="the whole village completed with people doing various daily tasks">
            <a:extLst>
              <a:ext uri="{FF2B5EF4-FFF2-40B4-BE49-F238E27FC236}">
                <a16:creationId xmlns:a16="http://schemas.microsoft.com/office/drawing/2014/main" id="{2B22A368-7D0C-C7C2-5731-89F3A1FEA9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73054" y="1303985"/>
            <a:ext cx="7241769" cy="5554015"/>
          </a:xfrm>
          <a:noFill/>
        </p:spPr>
      </p:pic>
    </p:spTree>
    <p:extLst>
      <p:ext uri="{BB962C8B-B14F-4D97-AF65-F5344CB8AC3E}">
        <p14:creationId xmlns:p14="http://schemas.microsoft.com/office/powerpoint/2010/main" val="3346428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DA11A-5A60-31EE-F305-7BAF995BB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6DFAB41E-10D8-6704-4859-2F140CBA0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– day, cut-away, middle house</a:t>
            </a:r>
          </a:p>
        </p:txBody>
      </p:sp>
      <p:pic>
        <p:nvPicPr>
          <p:cNvPr id="6" name="Content Placeholder 5" descr="the whole village completed with people doing various daily tasks">
            <a:extLst>
              <a:ext uri="{FF2B5EF4-FFF2-40B4-BE49-F238E27FC236}">
                <a16:creationId xmlns:a16="http://schemas.microsoft.com/office/drawing/2014/main" id="{2057C924-C616-6A83-1166-2C5380CED6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82426" y="1230038"/>
            <a:ext cx="5586884" cy="5627962"/>
          </a:xfrm>
          <a:noFill/>
        </p:spPr>
      </p:pic>
    </p:spTree>
    <p:extLst>
      <p:ext uri="{BB962C8B-B14F-4D97-AF65-F5344CB8AC3E}">
        <p14:creationId xmlns:p14="http://schemas.microsoft.com/office/powerpoint/2010/main" val="14689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06AD9C-0B0A-D4CE-C7A8-7EC51E4F4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BC2ECDD-509B-9978-808E-FFF3B8AFB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– day, cut-away, right-hand two houses</a:t>
            </a:r>
          </a:p>
        </p:txBody>
      </p:sp>
      <p:pic>
        <p:nvPicPr>
          <p:cNvPr id="6" name="Content Placeholder 5" descr="the whole village completed with people doing various daily tasks">
            <a:extLst>
              <a:ext uri="{FF2B5EF4-FFF2-40B4-BE49-F238E27FC236}">
                <a16:creationId xmlns:a16="http://schemas.microsoft.com/office/drawing/2014/main" id="{9DCC9B48-AA8A-BA04-1385-EEBC39A78C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3287" y="1250181"/>
            <a:ext cx="10379948" cy="5607819"/>
          </a:xfrm>
          <a:noFill/>
        </p:spPr>
      </p:pic>
    </p:spTree>
    <p:extLst>
      <p:ext uri="{BB962C8B-B14F-4D97-AF65-F5344CB8AC3E}">
        <p14:creationId xmlns:p14="http://schemas.microsoft.com/office/powerpoint/2010/main" val="166233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2BE62-3ABD-0DAF-0FA4-33D8EBE82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2D2FC38-80A7-136F-A7C2-D775BEE99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– night, cut-away</a:t>
            </a:r>
          </a:p>
        </p:txBody>
      </p:sp>
      <p:pic>
        <p:nvPicPr>
          <p:cNvPr id="6" name="Content Placeholder 5" descr="nighttime in the village">
            <a:extLst>
              <a:ext uri="{FF2B5EF4-FFF2-40B4-BE49-F238E27FC236}">
                <a16:creationId xmlns:a16="http://schemas.microsoft.com/office/drawing/2014/main" id="{7C4E3E16-0E86-9712-25EE-6BBCE417EC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-1" y="2221343"/>
            <a:ext cx="11522226" cy="3455976"/>
          </a:xfrm>
          <a:noFill/>
        </p:spPr>
      </p:pic>
    </p:spTree>
    <p:extLst>
      <p:ext uri="{BB962C8B-B14F-4D97-AF65-F5344CB8AC3E}">
        <p14:creationId xmlns:p14="http://schemas.microsoft.com/office/powerpoint/2010/main" val="898464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FEB42-3429-8A75-B0A5-CD8A8678E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312EF82-300B-F9AE-06F1-42ECCDE18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– empty, cut-away</a:t>
            </a:r>
          </a:p>
        </p:txBody>
      </p:sp>
      <p:pic>
        <p:nvPicPr>
          <p:cNvPr id="6" name="Content Placeholder 5" descr="finished village but no people">
            <a:extLst>
              <a:ext uri="{FF2B5EF4-FFF2-40B4-BE49-F238E27FC236}">
                <a16:creationId xmlns:a16="http://schemas.microsoft.com/office/drawing/2014/main" id="{93DD9A8A-9AC1-22CA-4A33-DD782D89B8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-2194" y="2220686"/>
            <a:ext cx="11524415" cy="3456633"/>
          </a:xfrm>
          <a:noFill/>
        </p:spPr>
      </p:pic>
    </p:spTree>
    <p:extLst>
      <p:ext uri="{BB962C8B-B14F-4D97-AF65-F5344CB8AC3E}">
        <p14:creationId xmlns:p14="http://schemas.microsoft.com/office/powerpoint/2010/main" val="3760047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A0902-BB1D-0011-6C7B-6485FFDD2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A9DE7966-C6EF-B2AE-5754-4C268A507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middle house, cut-away</a:t>
            </a:r>
          </a:p>
        </p:txBody>
      </p:sp>
      <p:pic>
        <p:nvPicPr>
          <p:cNvPr id="3" name="Content Placeholder 2" descr="A single roundhouse cutaway to show the people inside">
            <a:extLst>
              <a:ext uri="{FF2B5EF4-FFF2-40B4-BE49-F238E27FC236}">
                <a16:creationId xmlns:a16="http://schemas.microsoft.com/office/drawing/2014/main" id="{30D3A275-A8DE-724F-11B6-8C9E8C4AEF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74797" y="1188579"/>
            <a:ext cx="5084466" cy="5669421"/>
          </a:xfrm>
          <a:noFill/>
        </p:spPr>
      </p:pic>
    </p:spTree>
    <p:extLst>
      <p:ext uri="{BB962C8B-B14F-4D97-AF65-F5344CB8AC3E}">
        <p14:creationId xmlns:p14="http://schemas.microsoft.com/office/powerpoint/2010/main" val="1477149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04B78-120A-3917-771A-BED5DC8B0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41A7E7A-6DDF-23EF-614C-512C314BC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</a:t>
            </a:r>
          </a:p>
        </p:txBody>
      </p:sp>
      <p:pic>
        <p:nvPicPr>
          <p:cNvPr id="6" name="Content Placeholder 5" descr="reconstruction illustration of the construction of the village">
            <a:extLst>
              <a:ext uri="{FF2B5EF4-FFF2-40B4-BE49-F238E27FC236}">
                <a16:creationId xmlns:a16="http://schemas.microsoft.com/office/drawing/2014/main" id="{6DD91673-7EC3-29A3-E86C-EAE2AAB427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-2194" y="2220686"/>
            <a:ext cx="11591415" cy="3476729"/>
          </a:xfrm>
          <a:noFill/>
        </p:spPr>
      </p:pic>
    </p:spTree>
    <p:extLst>
      <p:ext uri="{BB962C8B-B14F-4D97-AF65-F5344CB8AC3E}">
        <p14:creationId xmlns:p14="http://schemas.microsoft.com/office/powerpoint/2010/main" val="25144790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C6F25-EF12-93BC-F6D6-0E3BADD12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7CF6629-8FEE-28EC-263F-232BEB76D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Harvesting</a:t>
            </a:r>
          </a:p>
        </p:txBody>
      </p:sp>
      <p:pic>
        <p:nvPicPr>
          <p:cNvPr id="3" name="Content Placeholder 2" descr="harvesting grain">
            <a:extLst>
              <a:ext uri="{FF2B5EF4-FFF2-40B4-BE49-F238E27FC236}">
                <a16:creationId xmlns:a16="http://schemas.microsoft.com/office/drawing/2014/main" id="{A416A37B-A2DF-1FBA-34DE-E46881AF42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192690" y="1346567"/>
            <a:ext cx="9325605" cy="5511433"/>
          </a:xfrm>
          <a:noFill/>
        </p:spPr>
      </p:pic>
    </p:spTree>
    <p:extLst>
      <p:ext uri="{BB962C8B-B14F-4D97-AF65-F5344CB8AC3E}">
        <p14:creationId xmlns:p14="http://schemas.microsoft.com/office/powerpoint/2010/main" val="9341316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8499E3-13A2-492C-4563-89826B54A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F8FF2FB-81A6-CD79-414C-BD8A61FBA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Hunting Boar</a:t>
            </a:r>
          </a:p>
        </p:txBody>
      </p:sp>
      <p:pic>
        <p:nvPicPr>
          <p:cNvPr id="3" name="Content Placeholder 2" descr="hunting a wild boar with spears">
            <a:extLst>
              <a:ext uri="{FF2B5EF4-FFF2-40B4-BE49-F238E27FC236}">
                <a16:creationId xmlns:a16="http://schemas.microsoft.com/office/drawing/2014/main" id="{E1BBECEE-5265-B2FE-52D6-CD38BB5459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803868" y="1225533"/>
            <a:ext cx="10040049" cy="5632467"/>
          </a:xfrm>
          <a:noFill/>
        </p:spPr>
      </p:pic>
    </p:spTree>
    <p:extLst>
      <p:ext uri="{BB962C8B-B14F-4D97-AF65-F5344CB8AC3E}">
        <p14:creationId xmlns:p14="http://schemas.microsoft.com/office/powerpoint/2010/main" val="23504406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E1019-433C-BCD2-212A-486ABDF41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1EB4569F-3A37-7A50-1B9F-47EBD940F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Hunting Deer</a:t>
            </a:r>
          </a:p>
        </p:txBody>
      </p:sp>
      <p:pic>
        <p:nvPicPr>
          <p:cNvPr id="3" name="Content Placeholder 2" descr="Hunting a stag with spears">
            <a:extLst>
              <a:ext uri="{FF2B5EF4-FFF2-40B4-BE49-F238E27FC236}">
                <a16:creationId xmlns:a16="http://schemas.microsoft.com/office/drawing/2014/main" id="{EAE4F122-F31A-C6C8-859C-46ADEED7F3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944546" y="1365237"/>
            <a:ext cx="9791025" cy="5492763"/>
          </a:xfrm>
          <a:noFill/>
        </p:spPr>
      </p:pic>
    </p:spTree>
    <p:extLst>
      <p:ext uri="{BB962C8B-B14F-4D97-AF65-F5344CB8AC3E}">
        <p14:creationId xmlns:p14="http://schemas.microsoft.com/office/powerpoint/2010/main" val="29815425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C376D-700A-3AC7-D36D-56449F181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2E200AC-8BAB-1A83-501A-BCEDBD71A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fisherman</a:t>
            </a:r>
          </a:p>
        </p:txBody>
      </p:sp>
      <p:pic>
        <p:nvPicPr>
          <p:cNvPr id="3" name="Content Placeholder 2" descr="man carrying a basket of fish">
            <a:extLst>
              <a:ext uri="{FF2B5EF4-FFF2-40B4-BE49-F238E27FC236}">
                <a16:creationId xmlns:a16="http://schemas.microsoft.com/office/drawing/2014/main" id="{25BCD6C7-E8BF-6596-660D-F2D463247A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4411226" y="1008046"/>
            <a:ext cx="2853732" cy="5823943"/>
          </a:xfrm>
          <a:noFill/>
        </p:spPr>
      </p:pic>
    </p:spTree>
    <p:extLst>
      <p:ext uri="{BB962C8B-B14F-4D97-AF65-F5344CB8AC3E}">
        <p14:creationId xmlns:p14="http://schemas.microsoft.com/office/powerpoint/2010/main" val="3828038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AE7A0-9313-EAE8-25DD-13B6FF6E5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9DA3B00-B8A1-F2E9-41D6-21AAF6707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Stooks of grain and Grinding</a:t>
            </a:r>
          </a:p>
        </p:txBody>
      </p:sp>
      <p:pic>
        <p:nvPicPr>
          <p:cNvPr id="3" name="Content Placeholder 2" descr="woman with  baby strapped to her back grinding corn on a saddle quern with stooks of corn behind her">
            <a:extLst>
              <a:ext uri="{FF2B5EF4-FFF2-40B4-BE49-F238E27FC236}">
                <a16:creationId xmlns:a16="http://schemas.microsoft.com/office/drawing/2014/main" id="{D237FBF7-C47A-BBC3-3815-64EE5253B2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899138" y="1376303"/>
            <a:ext cx="8109019" cy="5481697"/>
          </a:xfrm>
          <a:noFill/>
        </p:spPr>
      </p:pic>
    </p:spTree>
    <p:extLst>
      <p:ext uri="{BB962C8B-B14F-4D97-AF65-F5344CB8AC3E}">
        <p14:creationId xmlns:p14="http://schemas.microsoft.com/office/powerpoint/2010/main" val="19219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2C54C-CBF3-CD88-43F1-9EB809BC5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5EB46BF-F3DA-CD78-DCD7-1CF39AF9D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Grinding</a:t>
            </a:r>
          </a:p>
        </p:txBody>
      </p:sp>
      <p:pic>
        <p:nvPicPr>
          <p:cNvPr id="3" name="Content Placeholder 2" descr="A person and child in a pink dress grinding corn.">
            <a:extLst>
              <a:ext uri="{FF2B5EF4-FFF2-40B4-BE49-F238E27FC236}">
                <a16:creationId xmlns:a16="http://schemas.microsoft.com/office/drawing/2014/main" id="{067875B8-69C5-9C9B-3C60-512A6FAACA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587640" y="1337341"/>
            <a:ext cx="8822453" cy="5722211"/>
          </a:xfrm>
          <a:noFill/>
        </p:spPr>
      </p:pic>
    </p:spTree>
    <p:extLst>
      <p:ext uri="{BB962C8B-B14F-4D97-AF65-F5344CB8AC3E}">
        <p14:creationId xmlns:p14="http://schemas.microsoft.com/office/powerpoint/2010/main" val="27962774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75F76-87F9-B242-9CC5-6E2143285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1FA2233-F5D4-4A7D-CB7A-4E0CA9872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Cooking</a:t>
            </a:r>
          </a:p>
        </p:txBody>
      </p:sp>
      <p:pic>
        <p:nvPicPr>
          <p:cNvPr id="3" name="Content Placeholder 2" descr="people cooking in the roundhouse over a central hearth with a table covered in pots nearby and hams hanging in the rafters above">
            <a:extLst>
              <a:ext uri="{FF2B5EF4-FFF2-40B4-BE49-F238E27FC236}">
                <a16:creationId xmlns:a16="http://schemas.microsoft.com/office/drawing/2014/main" id="{7EE48EDF-F3FE-B639-8655-4AA3389CEA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045029" y="1075414"/>
            <a:ext cx="9505739" cy="5979110"/>
          </a:xfrm>
          <a:noFill/>
        </p:spPr>
      </p:pic>
    </p:spTree>
    <p:extLst>
      <p:ext uri="{BB962C8B-B14F-4D97-AF65-F5344CB8AC3E}">
        <p14:creationId xmlns:p14="http://schemas.microsoft.com/office/powerpoint/2010/main" val="29670066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85A2B-6886-7672-E2BB-B75BF28D6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BA3D137-097F-172C-1EC6-7E298CBA2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– emptying food waste from house</a:t>
            </a:r>
          </a:p>
        </p:txBody>
      </p:sp>
      <p:pic>
        <p:nvPicPr>
          <p:cNvPr id="3" name="Content Placeholder 2" descr="person tipping waste food into the river below the village">
            <a:extLst>
              <a:ext uri="{FF2B5EF4-FFF2-40B4-BE49-F238E27FC236}">
                <a16:creationId xmlns:a16="http://schemas.microsoft.com/office/drawing/2014/main" id="{52CF6159-D887-FE98-1E45-8633F4E8A6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3446064" y="1225898"/>
            <a:ext cx="4964405" cy="5647787"/>
          </a:xfrm>
          <a:noFill/>
        </p:spPr>
      </p:pic>
    </p:spTree>
    <p:extLst>
      <p:ext uri="{BB962C8B-B14F-4D97-AF65-F5344CB8AC3E}">
        <p14:creationId xmlns:p14="http://schemas.microsoft.com/office/powerpoint/2010/main" val="17787720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27744-D1ED-B35E-DA6D-485AA5BC9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D9B2961-8C57-670B-63F4-3662741F1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emptying food waste, without background</a:t>
            </a:r>
          </a:p>
        </p:txBody>
      </p:sp>
      <p:pic>
        <p:nvPicPr>
          <p:cNvPr id="3" name="Content Placeholder 2" descr="person tipping rubbish in a river">
            <a:extLst>
              <a:ext uri="{FF2B5EF4-FFF2-40B4-BE49-F238E27FC236}">
                <a16:creationId xmlns:a16="http://schemas.microsoft.com/office/drawing/2014/main" id="{113CBFA3-3998-F270-B64B-7467DC0942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3999245" y="1371186"/>
            <a:ext cx="3848518" cy="5375026"/>
          </a:xfrm>
          <a:noFill/>
        </p:spPr>
      </p:pic>
    </p:spTree>
    <p:extLst>
      <p:ext uri="{BB962C8B-B14F-4D97-AF65-F5344CB8AC3E}">
        <p14:creationId xmlns:p14="http://schemas.microsoft.com/office/powerpoint/2010/main" val="6723770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1DF31-28E9-7527-5B7C-DBF7B7C03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A6E63D8-A983-94AC-8A41-A7B4B6C4E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– emptying toilet waste</a:t>
            </a:r>
          </a:p>
        </p:txBody>
      </p:sp>
      <p:pic>
        <p:nvPicPr>
          <p:cNvPr id="3" name="Content Placeholder 2" descr="a person emptying a bucket of scraps into a river below the window">
            <a:extLst>
              <a:ext uri="{FF2B5EF4-FFF2-40B4-BE49-F238E27FC236}">
                <a16:creationId xmlns:a16="http://schemas.microsoft.com/office/drawing/2014/main" id="{AD7795BA-FDC9-7DDA-CAC4-46A7079D9E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3654904" y="1208843"/>
            <a:ext cx="4401178" cy="5543045"/>
          </a:xfrm>
          <a:noFill/>
        </p:spPr>
      </p:pic>
    </p:spTree>
    <p:extLst>
      <p:ext uri="{BB962C8B-B14F-4D97-AF65-F5344CB8AC3E}">
        <p14:creationId xmlns:p14="http://schemas.microsoft.com/office/powerpoint/2010/main" val="4106272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B071D-115A-98AA-5400-D0825B5EB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13313DB6-52FE-538A-CF53-342CFCF1F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empty</a:t>
            </a:r>
          </a:p>
        </p:txBody>
      </p:sp>
      <p:pic>
        <p:nvPicPr>
          <p:cNvPr id="6" name="Content Placeholder 5" descr="cartoon of the construction of the village but with no people">
            <a:extLst>
              <a:ext uri="{FF2B5EF4-FFF2-40B4-BE49-F238E27FC236}">
                <a16:creationId xmlns:a16="http://schemas.microsoft.com/office/drawing/2014/main" id="{4DB71E34-BEDE-4DE6-8CA3-130E128C1A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1306" y="2230734"/>
            <a:ext cx="11557915" cy="3466681"/>
          </a:xfrm>
          <a:noFill/>
        </p:spPr>
      </p:pic>
    </p:spTree>
    <p:extLst>
      <p:ext uri="{BB962C8B-B14F-4D97-AF65-F5344CB8AC3E}">
        <p14:creationId xmlns:p14="http://schemas.microsoft.com/office/powerpoint/2010/main" val="40018716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00397-3D93-56D3-EB0C-EDD943A0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D4BC05D-A58F-19F7-5A9F-A3DA06680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– dumping other waste</a:t>
            </a:r>
          </a:p>
        </p:txBody>
      </p:sp>
      <p:pic>
        <p:nvPicPr>
          <p:cNvPr id="3" name="Content Placeholder 2" descr="a person tipping rubbish into a river below">
            <a:extLst>
              <a:ext uri="{FF2B5EF4-FFF2-40B4-BE49-F238E27FC236}">
                <a16:creationId xmlns:a16="http://schemas.microsoft.com/office/drawing/2014/main" id="{EB8E0174-C8A8-11A8-77E0-7830576F20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4401178" y="1187134"/>
            <a:ext cx="2944167" cy="5607938"/>
          </a:xfrm>
          <a:noFill/>
        </p:spPr>
      </p:pic>
    </p:spTree>
    <p:extLst>
      <p:ext uri="{BB962C8B-B14F-4D97-AF65-F5344CB8AC3E}">
        <p14:creationId xmlns:p14="http://schemas.microsoft.com/office/powerpoint/2010/main" val="22718311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D45D7-D99A-BF73-8F4A-F2B467EDC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A829CB0C-2473-703B-0EB5-986A0A6D4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other waste</a:t>
            </a:r>
          </a:p>
        </p:txBody>
      </p:sp>
      <p:pic>
        <p:nvPicPr>
          <p:cNvPr id="3" name="Content Placeholder 2" descr=" pile of rubbish on a river bed">
            <a:extLst>
              <a:ext uri="{FF2B5EF4-FFF2-40B4-BE49-F238E27FC236}">
                <a16:creationId xmlns:a16="http://schemas.microsoft.com/office/drawing/2014/main" id="{DF4D5638-45E9-8437-013E-7B95256EB2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401934" y="3655313"/>
            <a:ext cx="10996749" cy="2912504"/>
          </a:xfrm>
          <a:noFill/>
        </p:spPr>
      </p:pic>
    </p:spTree>
    <p:extLst>
      <p:ext uri="{BB962C8B-B14F-4D97-AF65-F5344CB8AC3E}">
        <p14:creationId xmlns:p14="http://schemas.microsoft.com/office/powerpoint/2010/main" val="27010954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90E35-363F-BDA8-DFA0-C4AE39499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Occupation - Lambs &amp; box carving</a:t>
            </a:r>
          </a:p>
        </p:txBody>
      </p:sp>
      <p:pic>
        <p:nvPicPr>
          <p:cNvPr id="5" name="Content Placeholder 4" descr="A person making a wooden box and a child feeding sheep">
            <a:extLst>
              <a:ext uri="{FF2B5EF4-FFF2-40B4-BE49-F238E27FC236}">
                <a16:creationId xmlns:a16="http://schemas.microsoft.com/office/drawing/2014/main" id="{269DFF49-5E4C-EE7E-6A4E-E270B50149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357187" y="1614882"/>
            <a:ext cx="10810921" cy="5027079"/>
          </a:xfrm>
          <a:noFill/>
        </p:spPr>
      </p:pic>
    </p:spTree>
    <p:extLst>
      <p:ext uri="{BB962C8B-B14F-4D97-AF65-F5344CB8AC3E}">
        <p14:creationId xmlns:p14="http://schemas.microsoft.com/office/powerpoint/2010/main" val="629929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733CA-E7D7-ABF5-FD4F-7E1741E9A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4619A-9531-EDFC-7D9F-3CAEE268B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Occupation - Lambs &amp; recycling metal objects</a:t>
            </a:r>
          </a:p>
        </p:txBody>
      </p:sp>
      <p:pic>
        <p:nvPicPr>
          <p:cNvPr id="5" name="Content Placeholder 4" descr="A person sitting on a bench recycling old bronze weapons and tools  with lambs nearby">
            <a:extLst>
              <a:ext uri="{FF2B5EF4-FFF2-40B4-BE49-F238E27FC236}">
                <a16:creationId xmlns:a16="http://schemas.microsoft.com/office/drawing/2014/main" id="{1668E318-3321-F2E3-160A-4E0CE7A724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0" y="1693118"/>
            <a:ext cx="11376391" cy="5164882"/>
          </a:xfrm>
          <a:noFill/>
        </p:spPr>
      </p:pic>
    </p:spTree>
    <p:extLst>
      <p:ext uri="{BB962C8B-B14F-4D97-AF65-F5344CB8AC3E}">
        <p14:creationId xmlns:p14="http://schemas.microsoft.com/office/powerpoint/2010/main" val="17553581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E7A85-5FAD-0A5B-83DD-1B976C678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6DD8A-B405-E3C2-2251-0A94F0E80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Occupation - Textile Spinning</a:t>
            </a:r>
          </a:p>
        </p:txBody>
      </p:sp>
      <p:pic>
        <p:nvPicPr>
          <p:cNvPr id="5" name="Content Placeholder 4" descr="A cartoon of two women in dresses&#10;spinning yarn using a spindle whorl">
            <a:extLst>
              <a:ext uri="{FF2B5EF4-FFF2-40B4-BE49-F238E27FC236}">
                <a16:creationId xmlns:a16="http://schemas.microsoft.com/office/drawing/2014/main" id="{CBB82538-228F-7ECF-E180-C4BA11A191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690451" y="1075414"/>
            <a:ext cx="8330083" cy="5772747"/>
          </a:xfrm>
          <a:noFill/>
        </p:spPr>
      </p:pic>
    </p:spTree>
    <p:extLst>
      <p:ext uri="{BB962C8B-B14F-4D97-AF65-F5344CB8AC3E}">
        <p14:creationId xmlns:p14="http://schemas.microsoft.com/office/powerpoint/2010/main" val="6763124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45AE6-3428-873A-253B-C4405375B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5EFCB-DB52-6B7B-BA21-FA267D57B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Occupation - Textiles Weaving</a:t>
            </a:r>
          </a:p>
        </p:txBody>
      </p:sp>
      <p:pic>
        <p:nvPicPr>
          <p:cNvPr id="5" name="Content Placeholder 4" descr="A person in a yellow apron&#10;weaving linen at a loom">
            <a:extLst>
              <a:ext uri="{FF2B5EF4-FFF2-40B4-BE49-F238E27FC236}">
                <a16:creationId xmlns:a16="http://schemas.microsoft.com/office/drawing/2014/main" id="{8EE9AEE9-47B2-3930-50A2-B4E9365EE9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434"/>
          <a:stretch>
            <a:fillRect/>
          </a:stretch>
        </p:blipFill>
        <p:spPr>
          <a:xfrm>
            <a:off x="1195151" y="1275358"/>
            <a:ext cx="9320684" cy="5582642"/>
          </a:xfrm>
          <a:noFill/>
        </p:spPr>
      </p:pic>
    </p:spTree>
    <p:extLst>
      <p:ext uri="{BB962C8B-B14F-4D97-AF65-F5344CB8AC3E}">
        <p14:creationId xmlns:p14="http://schemas.microsoft.com/office/powerpoint/2010/main" val="26639711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54BE9-9764-02E4-5060-9E964EF1D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C714AED-8279-58C4-A934-0616FDB6D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axe</a:t>
            </a:r>
          </a:p>
        </p:txBody>
      </p:sp>
      <p:pic>
        <p:nvPicPr>
          <p:cNvPr id="3" name="Content Placeholder 2" descr="A wooden haft with a bronze axehead">
            <a:extLst>
              <a:ext uri="{FF2B5EF4-FFF2-40B4-BE49-F238E27FC236}">
                <a16:creationId xmlns:a16="http://schemas.microsoft.com/office/drawing/2014/main" id="{5B67878C-CB5E-2B8C-0050-2622DC6063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470771" y="2689814"/>
            <a:ext cx="10550757" cy="2110154"/>
          </a:xfrm>
          <a:noFill/>
        </p:spPr>
      </p:pic>
    </p:spTree>
    <p:extLst>
      <p:ext uri="{BB962C8B-B14F-4D97-AF65-F5344CB8AC3E}">
        <p14:creationId xmlns:p14="http://schemas.microsoft.com/office/powerpoint/2010/main" val="7538277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C41D6-FE13-E268-E6A0-5B91E5FD8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43BD498-DC12-89FF-5C6E-1B3F424C7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Occupation - burying axe</a:t>
            </a:r>
          </a:p>
        </p:txBody>
      </p:sp>
      <p:pic>
        <p:nvPicPr>
          <p:cNvPr id="3" name="Content Placeholder 2" descr="A cartoon of two people placing a bronze axe with a wooden haft in the river beneath the village">
            <a:extLst>
              <a:ext uri="{FF2B5EF4-FFF2-40B4-BE49-F238E27FC236}">
                <a16:creationId xmlns:a16="http://schemas.microsoft.com/office/drawing/2014/main" id="{72F8A1B3-CB1E-B3A9-BB3F-299E824D12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944545" y="1545084"/>
            <a:ext cx="9525837" cy="5229683"/>
          </a:xfrm>
          <a:noFill/>
        </p:spPr>
      </p:pic>
    </p:spTree>
    <p:extLst>
      <p:ext uri="{BB962C8B-B14F-4D97-AF65-F5344CB8AC3E}">
        <p14:creationId xmlns:p14="http://schemas.microsoft.com/office/powerpoint/2010/main" val="3009328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24A06-1C67-8291-42BA-AEA7971EF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D4BF1AA-1397-323E-798B-39F3A1E17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Destruction – with people and things</a:t>
            </a:r>
          </a:p>
        </p:txBody>
      </p:sp>
      <p:pic>
        <p:nvPicPr>
          <p:cNvPr id="6" name="Content Placeholder 5" descr="A cartoon of the village on fire">
            <a:extLst>
              <a:ext uri="{FF2B5EF4-FFF2-40B4-BE49-F238E27FC236}">
                <a16:creationId xmlns:a16="http://schemas.microsoft.com/office/drawing/2014/main" id="{1FC93988-748C-649B-70DC-B45A105DF9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0098" y="2227372"/>
            <a:ext cx="11502124" cy="3449947"/>
          </a:xfrm>
          <a:noFill/>
        </p:spPr>
      </p:pic>
    </p:spTree>
    <p:extLst>
      <p:ext uri="{BB962C8B-B14F-4D97-AF65-F5344CB8AC3E}">
        <p14:creationId xmlns:p14="http://schemas.microsoft.com/office/powerpoint/2010/main" val="28604194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3F223-C716-86E8-819B-8FB44B3A4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924C7D5-7694-DD51-C8AC-24AD97348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Destruction – without people and things</a:t>
            </a:r>
          </a:p>
        </p:txBody>
      </p:sp>
      <p:pic>
        <p:nvPicPr>
          <p:cNvPr id="6" name="Content Placeholder 5" descr="A cartoon of the village on fire without the people">
            <a:extLst>
              <a:ext uri="{FF2B5EF4-FFF2-40B4-BE49-F238E27FC236}">
                <a16:creationId xmlns:a16="http://schemas.microsoft.com/office/drawing/2014/main" id="{EBCF5C18-0E65-BEDA-F764-932F28D4F1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1306" y="2230734"/>
            <a:ext cx="11524415" cy="3456633"/>
          </a:xfrm>
          <a:noFill/>
        </p:spPr>
      </p:pic>
    </p:spTree>
    <p:extLst>
      <p:ext uri="{BB962C8B-B14F-4D97-AF65-F5344CB8AC3E}">
        <p14:creationId xmlns:p14="http://schemas.microsoft.com/office/powerpoint/2010/main" val="782811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42E06-3807-225D-FD09-594726813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20A39EE-A2FC-5847-8485-E66CA726B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Trees</a:t>
            </a:r>
          </a:p>
        </p:txBody>
      </p:sp>
      <p:pic>
        <p:nvPicPr>
          <p:cNvPr id="6" name="Content Placeholder 5" descr="cartoon of 3 men chopping trees with axes">
            <a:extLst>
              <a:ext uri="{FF2B5EF4-FFF2-40B4-BE49-F238E27FC236}">
                <a16:creationId xmlns:a16="http://schemas.microsoft.com/office/drawing/2014/main" id="{F79C4C6E-110B-D3EE-05EA-F77AEEC5AC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879042" y="1153874"/>
            <a:ext cx="8139165" cy="5624162"/>
          </a:xfrm>
          <a:noFill/>
        </p:spPr>
      </p:pic>
    </p:spTree>
    <p:extLst>
      <p:ext uri="{BB962C8B-B14F-4D97-AF65-F5344CB8AC3E}">
        <p14:creationId xmlns:p14="http://schemas.microsoft.com/office/powerpoint/2010/main" val="4203600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1ED27-BC07-ECC6-161B-489AB3EEC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8712AE8-4DCE-EDDD-DE9F-F74F14FA4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Destruction - House on fire</a:t>
            </a:r>
          </a:p>
        </p:txBody>
      </p:sp>
      <p:pic>
        <p:nvPicPr>
          <p:cNvPr id="8" name="Content Placeholder 7" descr="A drawing of a house on fire">
            <a:extLst>
              <a:ext uri="{FF2B5EF4-FFF2-40B4-BE49-F238E27FC236}">
                <a16:creationId xmlns:a16="http://schemas.microsoft.com/office/drawing/2014/main" id="{87B73A97-9826-9509-9C95-675E92C61E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3366199" y="1095642"/>
            <a:ext cx="4973934" cy="57369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98169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DA5FC-1F1D-0E9F-0426-B6020AFA0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3D19FDB-4E45-6E6B-CB43-EB6C82DA9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Destruction - running away</a:t>
            </a:r>
          </a:p>
        </p:txBody>
      </p:sp>
      <p:pic>
        <p:nvPicPr>
          <p:cNvPr id="8" name="Content Placeholder 7" descr="A person and a dog running away from the fire">
            <a:extLst>
              <a:ext uri="{FF2B5EF4-FFF2-40B4-BE49-F238E27FC236}">
                <a16:creationId xmlns:a16="http://schemas.microsoft.com/office/drawing/2014/main" id="{141A459E-ABBA-C9FD-9630-2AEA686731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1695475" y="1574776"/>
            <a:ext cx="8320036" cy="5283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20057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3E8D-1BEB-2144-5263-DDE5C9773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Stratigraphy</a:t>
            </a:r>
          </a:p>
        </p:txBody>
      </p:sp>
      <p:pic>
        <p:nvPicPr>
          <p:cNvPr id="5" name="Content Placeholder 4" descr="Archaeologists digging on the surface with the layers (stratigraphy) below ground down to the Bronze Age deposit">
            <a:extLst>
              <a:ext uri="{FF2B5EF4-FFF2-40B4-BE49-F238E27FC236}">
                <a16:creationId xmlns:a16="http://schemas.microsoft.com/office/drawing/2014/main" id="{3CDE6810-C0E7-8E4C-4305-49CDC4302C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2750552" y="1182168"/>
            <a:ext cx="6209881" cy="5675832"/>
          </a:xfrm>
          <a:noFill/>
        </p:spPr>
      </p:pic>
    </p:spTree>
    <p:extLst>
      <p:ext uri="{BB962C8B-B14F-4D97-AF65-F5344CB8AC3E}">
        <p14:creationId xmlns:p14="http://schemas.microsoft.com/office/powerpoint/2010/main" val="5195588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1A026-8408-A6F2-C4D3-D62389150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18A3C96E-E5B6-32C5-96E6-63A5EFEBA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A Must Farm Reconstruction - Overhead</a:t>
            </a:r>
          </a:p>
        </p:txBody>
      </p:sp>
      <p:pic>
        <p:nvPicPr>
          <p:cNvPr id="6" name="Content Placeholder 5" descr="A Must Farm Reconstruction drawing from Overhead">
            <a:extLst>
              <a:ext uri="{FF2B5EF4-FFF2-40B4-BE49-F238E27FC236}">
                <a16:creationId xmlns:a16="http://schemas.microsoft.com/office/drawing/2014/main" id="{4E3D3FCC-02B5-8852-261E-E91BCCE80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57" y="1190574"/>
            <a:ext cx="10369810" cy="5667426"/>
          </a:xfrm>
          <a:noFill/>
        </p:spPr>
      </p:pic>
    </p:spTree>
    <p:extLst>
      <p:ext uri="{BB962C8B-B14F-4D97-AF65-F5344CB8AC3E}">
        <p14:creationId xmlns:p14="http://schemas.microsoft.com/office/powerpoint/2010/main" val="19518877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246FD-7003-4EEC-DE6A-31A3C5E44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E714918-64A6-9AA7-9361-12EA72557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A Must Farm Site Plan</a:t>
            </a:r>
          </a:p>
        </p:txBody>
      </p:sp>
      <p:pic>
        <p:nvPicPr>
          <p:cNvPr id="6" name="Content Placeholder 5" descr="an archaeologists plan of the remains at Must Farm">
            <a:extLst>
              <a:ext uri="{FF2B5EF4-FFF2-40B4-BE49-F238E27FC236}">
                <a16:creationId xmlns:a16="http://schemas.microsoft.com/office/drawing/2014/main" id="{19B13957-B5C5-4C98-7025-3058084379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03869" y="1209872"/>
            <a:ext cx="10128650" cy="5543156"/>
          </a:xfrm>
          <a:noFill/>
        </p:spPr>
      </p:pic>
    </p:spTree>
    <p:extLst>
      <p:ext uri="{BB962C8B-B14F-4D97-AF65-F5344CB8AC3E}">
        <p14:creationId xmlns:p14="http://schemas.microsoft.com/office/powerpoint/2010/main" val="8566231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4F47A-8F56-75A5-CA41-3D96C75FD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94EB743A-AFD7-5465-8D71-B17B324B9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Photogrammetry Visualisation of Must Farm</a:t>
            </a:r>
          </a:p>
        </p:txBody>
      </p:sp>
      <p:pic>
        <p:nvPicPr>
          <p:cNvPr id="6" name="Content Placeholder 5" descr="Photogrammetry Visualisation of Must FArm">
            <a:extLst>
              <a:ext uri="{FF2B5EF4-FFF2-40B4-BE49-F238E27FC236}">
                <a16:creationId xmlns:a16="http://schemas.microsoft.com/office/drawing/2014/main" id="{C001B2A1-D384-3630-6CA2-2F8D5BA356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12467" y="1109072"/>
            <a:ext cx="10510488" cy="5748928"/>
          </a:xfrm>
          <a:noFill/>
        </p:spPr>
      </p:pic>
    </p:spTree>
    <p:extLst>
      <p:ext uri="{BB962C8B-B14F-4D97-AF65-F5344CB8AC3E}">
        <p14:creationId xmlns:p14="http://schemas.microsoft.com/office/powerpoint/2010/main" val="964576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194AC-F885-0E77-E331-33DBCA9A1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EC9CB5A-F00D-5126-1707-5163A3B69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Crop-out sharpening posts</a:t>
            </a:r>
          </a:p>
        </p:txBody>
      </p:sp>
      <p:pic>
        <p:nvPicPr>
          <p:cNvPr id="8" name="Content Placeholder 7" descr="person sharpening end of large tree trunk into a point with an axe">
            <a:extLst>
              <a:ext uri="{FF2B5EF4-FFF2-40B4-BE49-F238E27FC236}">
                <a16:creationId xmlns:a16="http://schemas.microsoft.com/office/drawing/2014/main" id="{860DF627-309D-E648-676F-4558D96C85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2662813" y="1221818"/>
            <a:ext cx="6380703" cy="5493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661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94A59-CA08-78AC-84AD-DBE74E422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30736D4-2D68-8CCF-7750-36F5D9DFC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Vignette driving posts</a:t>
            </a:r>
          </a:p>
        </p:txBody>
      </p:sp>
      <p:pic>
        <p:nvPicPr>
          <p:cNvPr id="8" name="Content Placeholder 7" descr="people working together to push large wooden posts into the mud">
            <a:extLst>
              <a:ext uri="{FF2B5EF4-FFF2-40B4-BE49-F238E27FC236}">
                <a16:creationId xmlns:a16="http://schemas.microsoft.com/office/drawing/2014/main" id="{922F2E6D-050A-A644-616A-C121FA5B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2514" y="1185705"/>
            <a:ext cx="10681397" cy="56722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633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51D75A74-17EF-0C18-EBB7-EAB92EA7E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- Kids and dog</a:t>
            </a:r>
          </a:p>
        </p:txBody>
      </p:sp>
      <p:pic>
        <p:nvPicPr>
          <p:cNvPr id="8" name="Content Placeholder 7" descr="A cartoon of two children and a dog">
            <a:extLst>
              <a:ext uri="{FF2B5EF4-FFF2-40B4-BE49-F238E27FC236}">
                <a16:creationId xmlns:a16="http://schemas.microsoft.com/office/drawing/2014/main" id="{4C0490FF-F667-B3DE-3EA6-040400E8B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357187" y="1196310"/>
            <a:ext cx="10866967" cy="5661690"/>
          </a:xfrm>
          <a:noFill/>
        </p:spPr>
      </p:pic>
    </p:spTree>
    <p:extLst>
      <p:ext uri="{BB962C8B-B14F-4D97-AF65-F5344CB8AC3E}">
        <p14:creationId xmlns:p14="http://schemas.microsoft.com/office/powerpoint/2010/main" val="3060885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942C3-B676-856A-262A-FA60AAED6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54134C5-189D-B471-A7B5-D0C7060A0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- woman with straw</a:t>
            </a:r>
          </a:p>
        </p:txBody>
      </p:sp>
      <p:pic>
        <p:nvPicPr>
          <p:cNvPr id="8" name="Content Placeholder 7" descr="woman with baby strapped to her back carrying bundle of thatch on her head">
            <a:extLst>
              <a:ext uri="{FF2B5EF4-FFF2-40B4-BE49-F238E27FC236}">
                <a16:creationId xmlns:a16="http://schemas.microsoft.com/office/drawing/2014/main" id="{D1F14327-A884-D764-6EB5-A884D03AE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3835121" y="1353476"/>
            <a:ext cx="4521757" cy="5797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1461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F0D50-9AE7-7805-2D83-E92E67D60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354AD0F-F038-6D83-A154-BEBBC4572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0000" bIns="45720" rtlCol="0" anchor="b">
            <a:normAutofit/>
          </a:bodyPr>
          <a:lstStyle/>
          <a:p>
            <a:r>
              <a:rPr lang="en-GB" dirty="0"/>
              <a:t>Construction - thatching</a:t>
            </a:r>
          </a:p>
        </p:txBody>
      </p:sp>
      <p:pic>
        <p:nvPicPr>
          <p:cNvPr id="6" name="Content Placeholder 5" descr="A group of people working on a roof">
            <a:extLst>
              <a:ext uri="{FF2B5EF4-FFF2-40B4-BE49-F238E27FC236}">
                <a16:creationId xmlns:a16="http://schemas.microsoft.com/office/drawing/2014/main" id="{EF3E0646-F0A8-AD54-FE10-9C31B44E2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>
          <a:xfrm>
            <a:off x="2833635" y="1344419"/>
            <a:ext cx="6008914" cy="5221746"/>
          </a:xfrm>
          <a:noFill/>
        </p:spPr>
      </p:pic>
    </p:spTree>
    <p:extLst>
      <p:ext uri="{BB962C8B-B14F-4D97-AF65-F5344CB8AC3E}">
        <p14:creationId xmlns:p14="http://schemas.microsoft.com/office/powerpoint/2010/main" val="31907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istoricEngland-Colours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65B9E3"/>
      </a:accent1>
      <a:accent2>
        <a:srgbClr val="F192B3"/>
      </a:accent2>
      <a:accent3>
        <a:srgbClr val="7FB5A9"/>
      </a:accent3>
      <a:accent4>
        <a:srgbClr val="F5C946"/>
      </a:accent4>
      <a:accent5>
        <a:srgbClr val="A761FF"/>
      </a:accent5>
      <a:accent6>
        <a:srgbClr val="F18C5C"/>
      </a:accent6>
      <a:hlink>
        <a:srgbClr val="32A2DB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6E8938743425438F2EDCFC960B8DB1" ma:contentTypeVersion="15" ma:contentTypeDescription="Create a new document." ma:contentTypeScope="" ma:versionID="b874dd9b998a3b814aeccda84769c1ef">
  <xsd:schema xmlns:xsd="http://www.w3.org/2001/XMLSchema" xmlns:xs="http://www.w3.org/2001/XMLSchema" xmlns:p="http://schemas.microsoft.com/office/2006/metadata/properties" xmlns:ns3="3cb168fb-557d-4aff-aaa1-591c64e5f6f0" xmlns:ns4="be30f734-6a04-496a-ba73-5e5e8d7e44d2" targetNamespace="http://schemas.microsoft.com/office/2006/metadata/properties" ma:root="true" ma:fieldsID="bc6165daa2a6fe768080225ad7a2e212" ns3:_="" ns4:_="">
    <xsd:import namespace="3cb168fb-557d-4aff-aaa1-591c64e5f6f0"/>
    <xsd:import namespace="be30f734-6a04-496a-ba73-5e5e8d7e44d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b168fb-557d-4aff-aaa1-591c64e5f6f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30f734-6a04-496a-ba73-5e5e8d7e44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cb168fb-557d-4aff-aaa1-591c64e5f6f0">
      <UserInfo>
        <DisplayName>Horsley, Daisy</DisplayName>
        <AccountId>21</AccountId>
        <AccountType/>
      </UserInfo>
      <UserInfo>
        <DisplayName>Angel, Victoria</DisplayName>
        <AccountId>24</AccountId>
        <AccountType/>
      </UserInfo>
    </SharedWithUsers>
    <_activity xmlns="be30f734-6a04-496a-ba73-5e5e8d7e44d2" xsi:nil="true"/>
  </documentManagement>
</p:properties>
</file>

<file path=customXml/itemProps1.xml><?xml version="1.0" encoding="utf-8"?>
<ds:datastoreItem xmlns:ds="http://schemas.openxmlformats.org/officeDocument/2006/customXml" ds:itemID="{8921F565-DE58-4D2E-B103-5CB618AE7B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04DFA7-9813-4078-BFF1-CD3E0309C0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b168fb-557d-4aff-aaa1-591c64e5f6f0"/>
    <ds:schemaRef ds:uri="be30f734-6a04-496a-ba73-5e5e8d7e44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6D2E43-4F90-40BF-B410-9AF81C15F411}">
  <ds:schemaRefs>
    <ds:schemaRef ds:uri="http://purl.org/dc/terms/"/>
    <ds:schemaRef ds:uri="http://schemas.microsoft.com/office/infopath/2007/PartnerControls"/>
    <ds:schemaRef ds:uri="http://www.w3.org/XML/1998/namespace"/>
    <ds:schemaRef ds:uri="http://purl.org/dc/dcmitype/"/>
    <ds:schemaRef ds:uri="be30f734-6a04-496a-ba73-5e5e8d7e44d2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3cb168fb-557d-4aff-aaa1-591c64e5f6f0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1095</TotalTime>
  <Words>591</Words>
  <Application>Microsoft Office PowerPoint</Application>
  <PresentationFormat>Widescreen</PresentationFormat>
  <Paragraphs>180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Calibri</vt:lpstr>
      <vt:lpstr>Source Sans Pro Bold</vt:lpstr>
      <vt:lpstr>Office Theme</vt:lpstr>
      <vt:lpstr>Image Bank: Reconstruction Illustrations </vt:lpstr>
      <vt:lpstr>Construction</vt:lpstr>
      <vt:lpstr>Construction empty</vt:lpstr>
      <vt:lpstr>Construction Trees</vt:lpstr>
      <vt:lpstr>Construction Crop-out sharpening posts</vt:lpstr>
      <vt:lpstr>Construction Vignette driving posts</vt:lpstr>
      <vt:lpstr>Construction - Kids and dog</vt:lpstr>
      <vt:lpstr>Construction - woman with straw</vt:lpstr>
      <vt:lpstr>Construction - thatching</vt:lpstr>
      <vt:lpstr>Construction - wattle wall panels</vt:lpstr>
      <vt:lpstr>Construction - clay roof</vt:lpstr>
      <vt:lpstr>Construction - Heron</vt:lpstr>
      <vt:lpstr>Occupation – day, cut-away</vt:lpstr>
      <vt:lpstr>Occupation – day, cut-away, left-hand house</vt:lpstr>
      <vt:lpstr>Occupation – day, cut-away, middle house</vt:lpstr>
      <vt:lpstr>Occupation – day, cut-away, right-hand two houses</vt:lpstr>
      <vt:lpstr>Occupation – night, cut-away</vt:lpstr>
      <vt:lpstr>Occupation – empty, cut-away</vt:lpstr>
      <vt:lpstr>Occupation - middle house, cut-away</vt:lpstr>
      <vt:lpstr>Occupation - Harvesting</vt:lpstr>
      <vt:lpstr>Occupation - Hunting Boar</vt:lpstr>
      <vt:lpstr>Occupation - Hunting Deer</vt:lpstr>
      <vt:lpstr>Occupation - fisherman</vt:lpstr>
      <vt:lpstr>Occupation - Stooks of grain and Grinding</vt:lpstr>
      <vt:lpstr>Occupation - Grinding</vt:lpstr>
      <vt:lpstr>Occupation - Cooking</vt:lpstr>
      <vt:lpstr>Occupation – emptying food waste from house</vt:lpstr>
      <vt:lpstr>Occupation emptying food waste, without background</vt:lpstr>
      <vt:lpstr>Occupation – emptying toilet waste</vt:lpstr>
      <vt:lpstr>Occupation – dumping other waste</vt:lpstr>
      <vt:lpstr>Occupation - other waste</vt:lpstr>
      <vt:lpstr>Occupation - Lambs &amp; box carving</vt:lpstr>
      <vt:lpstr>Occupation - Lambs &amp; recycling metal objects</vt:lpstr>
      <vt:lpstr>Occupation - Textile Spinning</vt:lpstr>
      <vt:lpstr>Occupation - Textiles Weaving</vt:lpstr>
      <vt:lpstr>Occupation - axe</vt:lpstr>
      <vt:lpstr>Occupation - burying axe</vt:lpstr>
      <vt:lpstr>Destruction – with people and things</vt:lpstr>
      <vt:lpstr>Destruction – without people and things</vt:lpstr>
      <vt:lpstr>Destruction - House on fire</vt:lpstr>
      <vt:lpstr>Destruction - running away</vt:lpstr>
      <vt:lpstr>Stratigraphy</vt:lpstr>
      <vt:lpstr>A Must Farm Reconstruction - Overhead</vt:lpstr>
      <vt:lpstr>A Must Farm Site Plan</vt:lpstr>
      <vt:lpstr>Photogrammetry Visualisation of Must Farm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Cheese, Emily-Ann</dc:creator>
  <cp:lastModifiedBy>McHarg, Catherine</cp:lastModifiedBy>
  <cp:revision>14</cp:revision>
  <dcterms:created xsi:type="dcterms:W3CDTF">2022-11-29T11:24:41Z</dcterms:created>
  <dcterms:modified xsi:type="dcterms:W3CDTF">2026-01-12T09:04:04Z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0x010100AE6E8938743425438F2EDCFC960B8DB1</vt:lpwstr>
  </property>
  <property fmtid="{D5CDD505-2E9C-101B-9397-08002B2CF9AE}" pid="3" name="MediaServiceImageTags">
    <vt:lpwstr/>
  </property>
</Properties>
</file>